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  <p:sldMasterId id="2147483659" r:id="rId2"/>
  </p:sldMasterIdLst>
  <p:notesMasterIdLst>
    <p:notesMasterId r:id="rId5"/>
  </p:notesMasterIdLst>
  <p:handoutMasterIdLst>
    <p:handoutMasterId r:id="rId6"/>
  </p:handoutMasterIdLst>
  <p:sldIdLst>
    <p:sldId id="709" r:id="rId3"/>
    <p:sldId id="710" r:id="rId4"/>
  </p:sldIdLst>
  <p:sldSz cx="9145588" cy="6858000"/>
  <p:notesSz cx="6669088" cy="9867900"/>
  <p:defaultTextStyle>
    <a:defPPr>
      <a:defRPr lang="es-E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3108">
          <p15:clr>
            <a:srgbClr val="A4A3A4"/>
          </p15:clr>
        </p15:guide>
        <p15:guide id="2" pos="210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dbravo" initials="d" lastIdx="8" clrIdx="0"/>
  <p:cmAuthor id="1" name="user" initials="u" lastIdx="2" clrIdx="1"/>
  <p:cmAuthor id="2" name="Ma Fabiola" initials="MF" lastIdx="1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FD05E"/>
    <a:srgbClr val="ED4941"/>
    <a:srgbClr val="D21C95"/>
    <a:srgbClr val="CA6E6C"/>
    <a:srgbClr val="929292"/>
    <a:srgbClr val="81A042"/>
    <a:srgbClr val="A3975D"/>
    <a:srgbClr val="008000"/>
    <a:srgbClr val="F79B4F"/>
    <a:srgbClr val="F68D3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Estilo medio 2 - Énfasis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Estilo medio 2 - Énfasis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6E25E649-3F16-4E02-A733-19D2CDBF48F0}" styleName="Estilo medio 3 - Énfasis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Sin estilo, cuadrícula de la tab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8A107856-5554-42FB-B03E-39F5DBC370BA}" styleName="Estilo medio 4 - Énfasis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16D9F66E-5EB9-4882-86FB-DCBF35E3C3E4}" styleName="Estilo medio 4 - Énfasis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D7AC3CCA-C797-4891-BE02-D94E43425B78}" styleName="Estilo medio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F2DE63D5-997A-4646-A377-4702673A728D}" styleName="Estilo claro 2 - Acento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912C8C85-51F0-491E-9774-3900AFEF0FD7}" styleName="Estilo claro 2 - Acento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22838BEF-8BB2-4498-84A7-C5851F593DF1}" styleName="Estilo medio 4 - Énfasis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69CF1AB2-1976-4502-BF36-3FF5EA218861}" styleName="Estilo medio 4 - Énfasis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073A0DAA-6AF3-43AB-8588-CEC1D06C72B9}" styleName="Estilo me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9012ECD-51FC-41F1-AA8D-1B2483CD663E}" styleName="Estilo claro 2 - Acento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C89EF96-8CEA-46FF-86C4-4CE0E7609802}" styleName="Estilo claro 3 - Acento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3C2FFA5D-87B4-456A-9821-1D502468CF0F}" styleName="Estilo temático 1 - Énfasis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1E4AEA4-8DFA-4A89-87EB-49C32662AFE0}" styleName="Estilo medio 2 - Énfasis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B301B821-A1FF-4177-AEE7-76D212191A09}" styleName="Estilo medio 1 - Énfasis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368" autoAdjust="0"/>
    <p:restoredTop sz="94671" autoAdjust="0"/>
  </p:normalViewPr>
  <p:slideViewPr>
    <p:cSldViewPr>
      <p:cViewPr varScale="1">
        <p:scale>
          <a:sx n="157" d="100"/>
          <a:sy n="157" d="100"/>
        </p:scale>
        <p:origin x="-96" y="-96"/>
      </p:cViewPr>
      <p:guideLst>
        <p:guide orient="horz" pos="2880"/>
        <p:guide pos="2161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0" d="100"/>
        <a:sy n="70" d="100"/>
      </p:scale>
      <p:origin x="0" y="0"/>
    </p:cViewPr>
  </p:sorterViewPr>
  <p:notesViewPr>
    <p:cSldViewPr>
      <p:cViewPr varScale="1">
        <p:scale>
          <a:sx n="75" d="100"/>
          <a:sy n="75" d="100"/>
        </p:scale>
        <p:origin x="-1752" y="-102"/>
      </p:cViewPr>
      <p:guideLst>
        <p:guide orient="horz" pos="3108"/>
        <p:guide pos="210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theme" Target="theme/theme1.xml"/><Relationship Id="rId1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notesMaster" Target="notesMasters/notesMaster1.xml"/><Relationship Id="rId6" Type="http://schemas.openxmlformats.org/officeDocument/2006/relationships/handoutMaster" Target="handoutMasters/handoutMaster1.xml"/><Relationship Id="rId7" Type="http://schemas.openxmlformats.org/officeDocument/2006/relationships/printerSettings" Target="printerSettings/printerSettings1.bin"/><Relationship Id="rId8" Type="http://schemas.openxmlformats.org/officeDocument/2006/relationships/commentAuthors" Target="commentAuthors.xml"/><Relationship Id="rId9" Type="http://schemas.openxmlformats.org/officeDocument/2006/relationships/presProps" Target="presProps.xml"/><Relationship Id="rId10" Type="http://schemas.openxmlformats.org/officeDocument/2006/relationships/viewProps" Target="viewProps.xml"/></Relationships>
</file>

<file path=ppt/diagrams/_rels/data3.xml.rels><?xml version="1.0" encoding="UTF-8" standalone="yes"?>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image" Target="../media/image6.png"/></Relationships>
</file>

<file path=ppt/diagrams/_rels/data4.xml.rels><?xml version="1.0" encoding="UTF-8" standalone="yes"?>
<Relationships xmlns="http://schemas.openxmlformats.org/package/2006/relationships"><Relationship Id="rId1" Type="http://schemas.openxmlformats.org/officeDocument/2006/relationships/image" Target="../media/image7.jpeg"/></Relationships>
</file>

<file path=ppt/diagrams/_rels/drawing3.xml.rels><?xml version="1.0" encoding="UTF-8" standalone="yes"?>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image" Target="../media/image6.png"/></Relationships>
</file>

<file path=ppt/diagrams/_rels/drawing4.xml.rels><?xml version="1.0" encoding="UTF-8" standalone="yes"?>
<Relationships xmlns="http://schemas.openxmlformats.org/package/2006/relationships"><Relationship Id="rId1" Type="http://schemas.openxmlformats.org/officeDocument/2006/relationships/image" Target="../media/image7.jpe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4">
  <dgm:title val=""/>
  <dgm:desc val=""/>
  <dgm:catLst>
    <dgm:cat type="accent1" pri="11400"/>
  </dgm:catLst>
  <dgm:styleLbl name="node0">
    <dgm:fillClrLst meth="cycle">
      <a:schemeClr val="accent1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1">
        <a:shade val="50000"/>
      </a:schemeClr>
      <a:schemeClr val="accent1">
        <a:tint val="55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1">
        <a:shade val="80000"/>
        <a:alpha val="50000"/>
      </a:schemeClr>
      <a:schemeClr val="accent1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55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92A3921-1F9C-42D1-ADFA-2AD6D118C5A1}" type="doc">
      <dgm:prSet loTypeId="urn:microsoft.com/office/officeart/2005/8/layout/hList9" loCatId="list" qsTypeId="urn:microsoft.com/office/officeart/2005/8/quickstyle/simple4" qsCatId="simple" csTypeId="urn:microsoft.com/office/officeart/2005/8/colors/accent0_3" csCatId="mainScheme" phldr="1"/>
      <dgm:spPr/>
      <dgm:t>
        <a:bodyPr/>
        <a:lstStyle/>
        <a:p>
          <a:endParaRPr lang="es-EC"/>
        </a:p>
      </dgm:t>
    </dgm:pt>
    <dgm:pt modelId="{E3724F71-50B6-41A0-B352-CF980D6CA2F1}">
      <dgm:prSet phldrT="[Texto]">
        <dgm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s-EC" dirty="0" smtClean="0"/>
            <a:t>Objeto</a:t>
          </a:r>
          <a:endParaRPr lang="es-EC" dirty="0"/>
        </a:p>
      </dgm:t>
    </dgm:pt>
    <dgm:pt modelId="{1F6AEDF6-0EF1-411F-A1AD-B57AD94D43B7}" type="parTrans" cxnId="{53CA9A3C-EE63-4BC1-B3B9-30A8C8836358}">
      <dgm:prSet/>
      <dgm:spPr/>
      <dgm:t>
        <a:bodyPr/>
        <a:lstStyle/>
        <a:p>
          <a:endParaRPr lang="es-EC"/>
        </a:p>
      </dgm:t>
    </dgm:pt>
    <dgm:pt modelId="{90B73310-8742-4C6A-91B8-B3BDC406D5CF}" type="sibTrans" cxnId="{53CA9A3C-EE63-4BC1-B3B9-30A8C8836358}">
      <dgm:prSet/>
      <dgm:spPr/>
      <dgm:t>
        <a:bodyPr/>
        <a:lstStyle/>
        <a:p>
          <a:endParaRPr lang="es-EC"/>
        </a:p>
      </dgm:t>
    </dgm:pt>
    <dgm:pt modelId="{7C72F3DF-BC8C-4212-A2CD-3CA6C95155AD}">
      <dgm:prSet phldrT="[Texto]" custT="1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pPr marL="0" indent="0" algn="l"/>
          <a:r>
            <a:rPr lang="es-EC" sz="1600" dirty="0" smtClean="0"/>
            <a:t>Preservar, mantener y difundir el patrimonio arquitectónico y cultural  y construir los espacios públicos para estos fines. </a:t>
          </a:r>
          <a:endParaRPr lang="es-EC" sz="1600" dirty="0"/>
        </a:p>
      </dgm:t>
    </dgm:pt>
    <dgm:pt modelId="{65B7AC24-5DD1-4911-AE3F-D594B9F5B87C}" type="parTrans" cxnId="{37ADBF68-3B5C-43E4-AC84-F52ADC6A3DC8}">
      <dgm:prSet/>
      <dgm:spPr/>
      <dgm:t>
        <a:bodyPr/>
        <a:lstStyle/>
        <a:p>
          <a:endParaRPr lang="es-EC"/>
        </a:p>
      </dgm:t>
    </dgm:pt>
    <dgm:pt modelId="{971251AD-5BCD-42EB-8DEA-0439504C51A5}" type="sibTrans" cxnId="{37ADBF68-3B5C-43E4-AC84-F52ADC6A3DC8}">
      <dgm:prSet/>
      <dgm:spPr/>
      <dgm:t>
        <a:bodyPr/>
        <a:lstStyle/>
        <a:p>
          <a:endParaRPr lang="es-EC"/>
        </a:p>
      </dgm:t>
    </dgm:pt>
    <dgm:pt modelId="{8DFC968D-43D6-435E-A262-AA54018A0586}" type="pres">
      <dgm:prSet presAssocID="{F92A3921-1F9C-42D1-ADFA-2AD6D118C5A1}" presName="list" presStyleCnt="0">
        <dgm:presLayoutVars>
          <dgm:dir/>
          <dgm:animLvl val="lvl"/>
        </dgm:presLayoutVars>
      </dgm:prSet>
      <dgm:spPr/>
      <dgm:t>
        <a:bodyPr/>
        <a:lstStyle/>
        <a:p>
          <a:endParaRPr lang="es-EC"/>
        </a:p>
      </dgm:t>
    </dgm:pt>
    <dgm:pt modelId="{1FDAF931-DD54-444D-93BC-B0AC401E40BD}" type="pres">
      <dgm:prSet presAssocID="{E3724F71-50B6-41A0-B352-CF980D6CA2F1}" presName="posSpace" presStyleCnt="0"/>
      <dgm:spPr/>
      <dgm:t>
        <a:bodyPr/>
        <a:lstStyle/>
        <a:p>
          <a:endParaRPr lang="es-EC"/>
        </a:p>
      </dgm:t>
    </dgm:pt>
    <dgm:pt modelId="{5C4E1BBD-777C-42DA-8152-23E56F6576F6}" type="pres">
      <dgm:prSet presAssocID="{E3724F71-50B6-41A0-B352-CF980D6CA2F1}" presName="vertFlow" presStyleCnt="0"/>
      <dgm:spPr/>
      <dgm:t>
        <a:bodyPr/>
        <a:lstStyle/>
        <a:p>
          <a:endParaRPr lang="es-EC"/>
        </a:p>
      </dgm:t>
    </dgm:pt>
    <dgm:pt modelId="{4A5BF96C-0CD7-4C2C-B87E-88EED7E45DBA}" type="pres">
      <dgm:prSet presAssocID="{E3724F71-50B6-41A0-B352-CF980D6CA2F1}" presName="topSpace" presStyleCnt="0"/>
      <dgm:spPr/>
      <dgm:t>
        <a:bodyPr/>
        <a:lstStyle/>
        <a:p>
          <a:endParaRPr lang="es-EC"/>
        </a:p>
      </dgm:t>
    </dgm:pt>
    <dgm:pt modelId="{10F7B839-2C9C-47C3-B98E-168B3582C34A}" type="pres">
      <dgm:prSet presAssocID="{E3724F71-50B6-41A0-B352-CF980D6CA2F1}" presName="firstComp" presStyleCnt="0"/>
      <dgm:spPr/>
      <dgm:t>
        <a:bodyPr/>
        <a:lstStyle/>
        <a:p>
          <a:endParaRPr lang="es-EC"/>
        </a:p>
      </dgm:t>
    </dgm:pt>
    <dgm:pt modelId="{474823E4-EF1E-4CAE-A765-B0F3033DEF50}" type="pres">
      <dgm:prSet presAssocID="{E3724F71-50B6-41A0-B352-CF980D6CA2F1}" presName="firstChild" presStyleLbl="bgAccFollowNode1" presStyleIdx="0" presStyleCnt="1" custScaleX="97382" custScaleY="59403" custLinFactX="-100000" custLinFactNeighborX="-129388" custLinFactNeighborY="4166"/>
      <dgm:spPr/>
      <dgm:t>
        <a:bodyPr/>
        <a:lstStyle/>
        <a:p>
          <a:endParaRPr lang="es-EC"/>
        </a:p>
      </dgm:t>
    </dgm:pt>
    <dgm:pt modelId="{85E875AE-18F8-40E8-BFA9-F8C7894CA52A}" type="pres">
      <dgm:prSet presAssocID="{E3724F71-50B6-41A0-B352-CF980D6CA2F1}" presName="firstChildTx" presStyleLbl="bgAccFollowNode1" presStyleIdx="0" presStyleCnt="1">
        <dgm:presLayoutVars>
          <dgm:bulletEnabled val="1"/>
        </dgm:presLayoutVars>
      </dgm:prSet>
      <dgm:spPr/>
      <dgm:t>
        <a:bodyPr/>
        <a:lstStyle/>
        <a:p>
          <a:endParaRPr lang="es-EC"/>
        </a:p>
      </dgm:t>
    </dgm:pt>
    <dgm:pt modelId="{46B293F6-DA98-4D4F-82D7-6D3CDF0A096F}" type="pres">
      <dgm:prSet presAssocID="{E3724F71-50B6-41A0-B352-CF980D6CA2F1}" presName="negSpace" presStyleCnt="0"/>
      <dgm:spPr/>
      <dgm:t>
        <a:bodyPr/>
        <a:lstStyle/>
        <a:p>
          <a:endParaRPr lang="es-EC"/>
        </a:p>
      </dgm:t>
    </dgm:pt>
    <dgm:pt modelId="{BDCFC697-65B6-4A20-B9A8-3F73116A2122}" type="pres">
      <dgm:prSet presAssocID="{E3724F71-50B6-41A0-B352-CF980D6CA2F1}" presName="circle" presStyleLbl="node1" presStyleIdx="0" presStyleCnt="1" custScaleX="53468" custScaleY="50121" custLinFactNeighborX="-1733" custLinFactNeighborY="-2365"/>
      <dgm:spPr/>
      <dgm:t>
        <a:bodyPr/>
        <a:lstStyle/>
        <a:p>
          <a:endParaRPr lang="es-EC"/>
        </a:p>
      </dgm:t>
    </dgm:pt>
  </dgm:ptLst>
  <dgm:cxnLst>
    <dgm:cxn modelId="{C8437DB3-16D7-4C4C-BFC4-9BC8C939354F}" type="presOf" srcId="{F92A3921-1F9C-42D1-ADFA-2AD6D118C5A1}" destId="{8DFC968D-43D6-435E-A262-AA54018A0586}" srcOrd="0" destOrd="0" presId="urn:microsoft.com/office/officeart/2005/8/layout/hList9"/>
    <dgm:cxn modelId="{3CD10EEE-E64E-444A-9F0A-1D241106B630}" type="presOf" srcId="{E3724F71-50B6-41A0-B352-CF980D6CA2F1}" destId="{BDCFC697-65B6-4A20-B9A8-3F73116A2122}" srcOrd="0" destOrd="0" presId="urn:microsoft.com/office/officeart/2005/8/layout/hList9"/>
    <dgm:cxn modelId="{45FF3609-BC39-4EF0-BA2E-3E4E469665EB}" type="presOf" srcId="{7C72F3DF-BC8C-4212-A2CD-3CA6C95155AD}" destId="{474823E4-EF1E-4CAE-A765-B0F3033DEF50}" srcOrd="0" destOrd="0" presId="urn:microsoft.com/office/officeart/2005/8/layout/hList9"/>
    <dgm:cxn modelId="{E2898F7F-27FF-4151-93E3-C6854F178BD1}" type="presOf" srcId="{7C72F3DF-BC8C-4212-A2CD-3CA6C95155AD}" destId="{85E875AE-18F8-40E8-BFA9-F8C7894CA52A}" srcOrd="1" destOrd="0" presId="urn:microsoft.com/office/officeart/2005/8/layout/hList9"/>
    <dgm:cxn modelId="{37ADBF68-3B5C-43E4-AC84-F52ADC6A3DC8}" srcId="{E3724F71-50B6-41A0-B352-CF980D6CA2F1}" destId="{7C72F3DF-BC8C-4212-A2CD-3CA6C95155AD}" srcOrd="0" destOrd="0" parTransId="{65B7AC24-5DD1-4911-AE3F-D594B9F5B87C}" sibTransId="{971251AD-5BCD-42EB-8DEA-0439504C51A5}"/>
    <dgm:cxn modelId="{53CA9A3C-EE63-4BC1-B3B9-30A8C8836358}" srcId="{F92A3921-1F9C-42D1-ADFA-2AD6D118C5A1}" destId="{E3724F71-50B6-41A0-B352-CF980D6CA2F1}" srcOrd="0" destOrd="0" parTransId="{1F6AEDF6-0EF1-411F-A1AD-B57AD94D43B7}" sibTransId="{90B73310-8742-4C6A-91B8-B3BDC406D5CF}"/>
    <dgm:cxn modelId="{BDBB6722-E962-4D1B-83D8-9DD6A1A17B6A}" type="presParOf" srcId="{8DFC968D-43D6-435E-A262-AA54018A0586}" destId="{1FDAF931-DD54-444D-93BC-B0AC401E40BD}" srcOrd="0" destOrd="0" presId="urn:microsoft.com/office/officeart/2005/8/layout/hList9"/>
    <dgm:cxn modelId="{CBEBFC3E-B911-43FC-A879-22A8090F25AA}" type="presParOf" srcId="{8DFC968D-43D6-435E-A262-AA54018A0586}" destId="{5C4E1BBD-777C-42DA-8152-23E56F6576F6}" srcOrd="1" destOrd="0" presId="urn:microsoft.com/office/officeart/2005/8/layout/hList9"/>
    <dgm:cxn modelId="{4732F257-EF63-4597-861A-7ACFA0B7F0BD}" type="presParOf" srcId="{5C4E1BBD-777C-42DA-8152-23E56F6576F6}" destId="{4A5BF96C-0CD7-4C2C-B87E-88EED7E45DBA}" srcOrd="0" destOrd="0" presId="urn:microsoft.com/office/officeart/2005/8/layout/hList9"/>
    <dgm:cxn modelId="{20056959-5F40-4CED-A358-E3A6583633FB}" type="presParOf" srcId="{5C4E1BBD-777C-42DA-8152-23E56F6576F6}" destId="{10F7B839-2C9C-47C3-B98E-168B3582C34A}" srcOrd="1" destOrd="0" presId="urn:microsoft.com/office/officeart/2005/8/layout/hList9"/>
    <dgm:cxn modelId="{A7525435-A31A-4197-AA13-26027B63B8F0}" type="presParOf" srcId="{10F7B839-2C9C-47C3-B98E-168B3582C34A}" destId="{474823E4-EF1E-4CAE-A765-B0F3033DEF50}" srcOrd="0" destOrd="0" presId="urn:microsoft.com/office/officeart/2005/8/layout/hList9"/>
    <dgm:cxn modelId="{26873F22-9F32-4F63-B135-E3E956F43BD1}" type="presParOf" srcId="{10F7B839-2C9C-47C3-B98E-168B3582C34A}" destId="{85E875AE-18F8-40E8-BFA9-F8C7894CA52A}" srcOrd="1" destOrd="0" presId="urn:microsoft.com/office/officeart/2005/8/layout/hList9"/>
    <dgm:cxn modelId="{CF0397B7-510D-47C5-8BD7-02B526E6973B}" type="presParOf" srcId="{8DFC968D-43D6-435E-A262-AA54018A0586}" destId="{46B293F6-DA98-4D4F-82D7-6D3CDF0A096F}" srcOrd="2" destOrd="0" presId="urn:microsoft.com/office/officeart/2005/8/layout/hList9"/>
    <dgm:cxn modelId="{A5C3E167-90BC-4667-A7E7-D8CFAB2BC762}" type="presParOf" srcId="{8DFC968D-43D6-435E-A262-AA54018A0586}" destId="{BDCFC697-65B6-4A20-B9A8-3F73116A2122}" srcOrd="3" destOrd="0" presId="urn:microsoft.com/office/officeart/2005/8/layout/hList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CE6027F-F9A4-4E5D-95D5-EC66F24A23FE}" type="doc">
      <dgm:prSet loTypeId="urn:microsoft.com/office/officeart/2005/8/layout/list1" loCatId="list" qsTypeId="urn:microsoft.com/office/officeart/2005/8/quickstyle/simple3" qsCatId="simple" csTypeId="urn:microsoft.com/office/officeart/2005/8/colors/accent0_3" csCatId="mainScheme" phldr="1"/>
      <dgm:spPr/>
      <dgm:t>
        <a:bodyPr/>
        <a:lstStyle/>
        <a:p>
          <a:endParaRPr lang="es-EC"/>
        </a:p>
      </dgm:t>
    </dgm:pt>
    <dgm:pt modelId="{100C58A5-CB1D-4669-9571-E15C8D296EAB}">
      <dgm:prSet phldrT="[Texto]" custT="1">
        <dgm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dgm:style>
      </dgm:prSet>
      <dgm:spPr/>
      <dgm:t>
        <a:bodyPr/>
        <a:lstStyle/>
        <a:p>
          <a:pPr algn="ctr"/>
          <a:r>
            <a:rPr lang="es-EC" sz="1600" b="1" dirty="0" smtClean="0"/>
            <a:t>Titularidad constitucional de la competencia </a:t>
          </a:r>
          <a:endParaRPr lang="es-EC" sz="1600" b="1" dirty="0"/>
        </a:p>
      </dgm:t>
    </dgm:pt>
    <dgm:pt modelId="{876012AD-C6DF-43B8-AF42-48D7FA531746}" type="parTrans" cxnId="{D8D31A06-28D9-47F2-9AE8-3F861DF98022}">
      <dgm:prSet/>
      <dgm:spPr/>
      <dgm:t>
        <a:bodyPr/>
        <a:lstStyle/>
        <a:p>
          <a:endParaRPr lang="es-EC"/>
        </a:p>
      </dgm:t>
    </dgm:pt>
    <dgm:pt modelId="{FA13800C-896B-4AA9-BF89-EF4DB4AAD92B}" type="sibTrans" cxnId="{D8D31A06-28D9-47F2-9AE8-3F861DF98022}">
      <dgm:prSet/>
      <dgm:spPr/>
      <dgm:t>
        <a:bodyPr/>
        <a:lstStyle/>
        <a:p>
          <a:endParaRPr lang="es-EC"/>
        </a:p>
      </dgm:t>
    </dgm:pt>
    <dgm:pt modelId="{C96BE347-F6D1-476D-9DD0-604ADB58FCBA}">
      <dgm:prSet phldrT="[Texto]" custT="1">
        <dgm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s-AR" sz="1600" dirty="0" smtClean="0"/>
            <a:t>Gobiernos autónomos descentralizados metropolitanos y municipales. </a:t>
          </a:r>
          <a:endParaRPr lang="es-MX" sz="1600" dirty="0">
            <a:latin typeface="+mn-lt"/>
          </a:endParaRPr>
        </a:p>
      </dgm:t>
    </dgm:pt>
    <dgm:pt modelId="{86396100-17BF-4A8B-9B81-012FFCBFC58B}" type="parTrans" cxnId="{143962AC-CFEE-496B-B00E-D6BA6DF6BA28}">
      <dgm:prSet/>
      <dgm:spPr/>
      <dgm:t>
        <a:bodyPr/>
        <a:lstStyle/>
        <a:p>
          <a:endParaRPr lang="es-EC"/>
        </a:p>
      </dgm:t>
    </dgm:pt>
    <dgm:pt modelId="{2BD5A61D-C87D-4B14-9D43-C53261C46562}" type="sibTrans" cxnId="{143962AC-CFEE-496B-B00E-D6BA6DF6BA28}">
      <dgm:prSet/>
      <dgm:spPr/>
      <dgm:t>
        <a:bodyPr/>
        <a:lstStyle/>
        <a:p>
          <a:endParaRPr lang="es-EC"/>
        </a:p>
      </dgm:t>
    </dgm:pt>
    <dgm:pt modelId="{D31ADFDC-04EE-4FB6-9836-EBC873247A23}" type="pres">
      <dgm:prSet presAssocID="{4CE6027F-F9A4-4E5D-95D5-EC66F24A23FE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s-EC"/>
        </a:p>
      </dgm:t>
    </dgm:pt>
    <dgm:pt modelId="{8CE6769D-DFE0-4EF8-BDD7-92CAB1160052}" type="pres">
      <dgm:prSet presAssocID="{100C58A5-CB1D-4669-9571-E15C8D296EAB}" presName="parentLin" presStyleCnt="0"/>
      <dgm:spPr/>
      <dgm:t>
        <a:bodyPr/>
        <a:lstStyle/>
        <a:p>
          <a:endParaRPr lang="es-EC"/>
        </a:p>
      </dgm:t>
    </dgm:pt>
    <dgm:pt modelId="{391462ED-6996-4FFB-83B7-FFBF50777267}" type="pres">
      <dgm:prSet presAssocID="{100C58A5-CB1D-4669-9571-E15C8D296EAB}" presName="parentLeftMargin" presStyleLbl="node1" presStyleIdx="0" presStyleCnt="1"/>
      <dgm:spPr/>
      <dgm:t>
        <a:bodyPr/>
        <a:lstStyle/>
        <a:p>
          <a:endParaRPr lang="es-EC"/>
        </a:p>
      </dgm:t>
    </dgm:pt>
    <dgm:pt modelId="{EA47A296-6EE7-40F2-A784-EB6E53EEC237}" type="pres">
      <dgm:prSet presAssocID="{100C58A5-CB1D-4669-9571-E15C8D296EAB}" presName="parentText" presStyleLbl="node1" presStyleIdx="0" presStyleCnt="1" custScaleX="112452" custScaleY="71078" custLinFactNeighborX="-8772" custLinFactNeighborY="-2639">
        <dgm:presLayoutVars>
          <dgm:chMax val="0"/>
          <dgm:bulletEnabled val="1"/>
        </dgm:presLayoutVars>
      </dgm:prSet>
      <dgm:spPr/>
      <dgm:t>
        <a:bodyPr/>
        <a:lstStyle/>
        <a:p>
          <a:endParaRPr lang="es-EC"/>
        </a:p>
      </dgm:t>
    </dgm:pt>
    <dgm:pt modelId="{2FB9BCCC-1364-475E-AB99-0A6B093E9709}" type="pres">
      <dgm:prSet presAssocID="{100C58A5-CB1D-4669-9571-E15C8D296EAB}" presName="negativeSpace" presStyleCnt="0"/>
      <dgm:spPr/>
      <dgm:t>
        <a:bodyPr/>
        <a:lstStyle/>
        <a:p>
          <a:endParaRPr lang="es-EC"/>
        </a:p>
      </dgm:t>
    </dgm:pt>
    <dgm:pt modelId="{7E142288-99F8-4F5E-B994-80337C7BEF43}" type="pres">
      <dgm:prSet presAssocID="{100C58A5-CB1D-4669-9571-E15C8D296EAB}" presName="childText" presStyleLbl="conFgAcc1" presStyleIdx="0" presStyleCnt="1" custLinFactNeighborY="5164">
        <dgm:presLayoutVars>
          <dgm:bulletEnabled val="1"/>
        </dgm:presLayoutVars>
      </dgm:prSet>
      <dgm:spPr/>
      <dgm:t>
        <a:bodyPr/>
        <a:lstStyle/>
        <a:p>
          <a:endParaRPr lang="es-EC"/>
        </a:p>
      </dgm:t>
    </dgm:pt>
  </dgm:ptLst>
  <dgm:cxnLst>
    <dgm:cxn modelId="{181FFD16-AA60-44DB-9FCE-B3A1AF3E1B62}" type="presOf" srcId="{C96BE347-F6D1-476D-9DD0-604ADB58FCBA}" destId="{7E142288-99F8-4F5E-B994-80337C7BEF43}" srcOrd="0" destOrd="0" presId="urn:microsoft.com/office/officeart/2005/8/layout/list1"/>
    <dgm:cxn modelId="{790F70B5-C5DF-42A2-8493-49B24F8DA901}" type="presOf" srcId="{100C58A5-CB1D-4669-9571-E15C8D296EAB}" destId="{EA47A296-6EE7-40F2-A784-EB6E53EEC237}" srcOrd="1" destOrd="0" presId="urn:microsoft.com/office/officeart/2005/8/layout/list1"/>
    <dgm:cxn modelId="{143962AC-CFEE-496B-B00E-D6BA6DF6BA28}" srcId="{100C58A5-CB1D-4669-9571-E15C8D296EAB}" destId="{C96BE347-F6D1-476D-9DD0-604ADB58FCBA}" srcOrd="0" destOrd="0" parTransId="{86396100-17BF-4A8B-9B81-012FFCBFC58B}" sibTransId="{2BD5A61D-C87D-4B14-9D43-C53261C46562}"/>
    <dgm:cxn modelId="{63A5E566-F00B-476F-972E-E96377653820}" type="presOf" srcId="{4CE6027F-F9A4-4E5D-95D5-EC66F24A23FE}" destId="{D31ADFDC-04EE-4FB6-9836-EBC873247A23}" srcOrd="0" destOrd="0" presId="urn:microsoft.com/office/officeart/2005/8/layout/list1"/>
    <dgm:cxn modelId="{AD47F76D-1E03-4847-A072-7CEE2DCA5F5D}" type="presOf" srcId="{100C58A5-CB1D-4669-9571-E15C8D296EAB}" destId="{391462ED-6996-4FFB-83B7-FFBF50777267}" srcOrd="0" destOrd="0" presId="urn:microsoft.com/office/officeart/2005/8/layout/list1"/>
    <dgm:cxn modelId="{D8D31A06-28D9-47F2-9AE8-3F861DF98022}" srcId="{4CE6027F-F9A4-4E5D-95D5-EC66F24A23FE}" destId="{100C58A5-CB1D-4669-9571-E15C8D296EAB}" srcOrd="0" destOrd="0" parTransId="{876012AD-C6DF-43B8-AF42-48D7FA531746}" sibTransId="{FA13800C-896B-4AA9-BF89-EF4DB4AAD92B}"/>
    <dgm:cxn modelId="{0ABF4AFA-6B7C-4BBC-A66A-8A765D3BFD80}" type="presParOf" srcId="{D31ADFDC-04EE-4FB6-9836-EBC873247A23}" destId="{8CE6769D-DFE0-4EF8-BDD7-92CAB1160052}" srcOrd="0" destOrd="0" presId="urn:microsoft.com/office/officeart/2005/8/layout/list1"/>
    <dgm:cxn modelId="{0668B39C-2191-493E-A758-D748CC8858C0}" type="presParOf" srcId="{8CE6769D-DFE0-4EF8-BDD7-92CAB1160052}" destId="{391462ED-6996-4FFB-83B7-FFBF50777267}" srcOrd="0" destOrd="0" presId="urn:microsoft.com/office/officeart/2005/8/layout/list1"/>
    <dgm:cxn modelId="{F5BB1017-477F-412E-8D6B-97C4B6E59884}" type="presParOf" srcId="{8CE6769D-DFE0-4EF8-BDD7-92CAB1160052}" destId="{EA47A296-6EE7-40F2-A784-EB6E53EEC237}" srcOrd="1" destOrd="0" presId="urn:microsoft.com/office/officeart/2005/8/layout/list1"/>
    <dgm:cxn modelId="{DB890ECF-ADA4-4B21-B116-C427EE6ABFCF}" type="presParOf" srcId="{D31ADFDC-04EE-4FB6-9836-EBC873247A23}" destId="{2FB9BCCC-1364-475E-AB99-0A6B093E9709}" srcOrd="1" destOrd="0" presId="urn:microsoft.com/office/officeart/2005/8/layout/list1"/>
    <dgm:cxn modelId="{5C5FF6CE-FB9A-4610-8972-ADA688DF9620}" type="presParOf" srcId="{D31ADFDC-04EE-4FB6-9836-EBC873247A23}" destId="{7E142288-99F8-4F5E-B994-80337C7BEF43}" srcOrd="2" destOrd="0" presId="urn:microsoft.com/office/officeart/2005/8/layout/list1"/>
  </dgm:cxnLst>
  <dgm:bg>
    <a:solidFill>
      <a:schemeClr val="lt1"/>
    </a:solidFill>
  </dgm:bg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9E4115AA-D8E2-4824-835C-5E8A663FEAFC}" type="doc">
      <dgm:prSet loTypeId="urn:microsoft.com/office/officeart/2005/8/layout/hList7" loCatId="list" qsTypeId="urn:microsoft.com/office/officeart/2005/8/quickstyle/simple3" qsCatId="simple" csTypeId="urn:microsoft.com/office/officeart/2005/8/colors/accent1_1" csCatId="accent1" phldr="1"/>
      <dgm:spPr/>
      <dgm:t>
        <a:bodyPr/>
        <a:lstStyle/>
        <a:p>
          <a:endParaRPr lang="es-EC"/>
        </a:p>
      </dgm:t>
    </dgm:pt>
    <dgm:pt modelId="{CC384FBA-F215-4204-87C8-40779BB75489}">
      <dgm:prSet phldrT="[Texto]" custT="1"/>
      <dgm:spPr/>
      <dgm:t>
        <a:bodyPr/>
        <a:lstStyle/>
        <a:p>
          <a:pPr algn="just"/>
          <a:r>
            <a:rPr lang="es-EC" sz="1300" dirty="0" smtClean="0"/>
            <a:t>Rectoría, planificación, regulación, gestión y control nacional.</a:t>
          </a:r>
          <a:endParaRPr lang="es-EC" sz="1300" dirty="0"/>
        </a:p>
      </dgm:t>
    </dgm:pt>
    <dgm:pt modelId="{43B1BA53-BFF4-472C-ABF6-8EEE5F262A52}" type="parTrans" cxnId="{B6BCECBA-51AA-46A5-A86A-01F21930CEFC}">
      <dgm:prSet/>
      <dgm:spPr/>
      <dgm:t>
        <a:bodyPr/>
        <a:lstStyle/>
        <a:p>
          <a:endParaRPr lang="es-EC" sz="1200"/>
        </a:p>
      </dgm:t>
    </dgm:pt>
    <dgm:pt modelId="{1E37EF9C-66F1-4011-8939-5BEB534A1A49}" type="sibTrans" cxnId="{B6BCECBA-51AA-46A5-A86A-01F21930CEFC}">
      <dgm:prSet/>
      <dgm:spPr/>
      <dgm:t>
        <a:bodyPr/>
        <a:lstStyle/>
        <a:p>
          <a:endParaRPr lang="es-EC" sz="1200"/>
        </a:p>
      </dgm:t>
    </dgm:pt>
    <dgm:pt modelId="{DC3B7BB0-EC8C-479B-947F-CDFA86FB95CF}">
      <dgm:prSet phldrT="[Texto]" custT="1"/>
      <dgm:spPr/>
      <dgm:t>
        <a:bodyPr/>
        <a:lstStyle/>
        <a:p>
          <a:pPr algn="just"/>
          <a:r>
            <a:rPr lang="es-EC" sz="1300" dirty="0" smtClean="0"/>
            <a:t>Rectoría, planificación, regulación, gestión y control local.</a:t>
          </a:r>
          <a:endParaRPr lang="es-EC" sz="1300" dirty="0"/>
        </a:p>
      </dgm:t>
    </dgm:pt>
    <dgm:pt modelId="{152772B4-A47D-4476-A85F-4F337D3F275A}" type="parTrans" cxnId="{DD8A417E-1131-4764-B5C6-C20A0EC09502}">
      <dgm:prSet/>
      <dgm:spPr/>
      <dgm:t>
        <a:bodyPr/>
        <a:lstStyle/>
        <a:p>
          <a:endParaRPr lang="es-EC" sz="1200"/>
        </a:p>
      </dgm:t>
    </dgm:pt>
    <dgm:pt modelId="{9ED63C44-CA12-4826-9E0E-0CCD6D23D5C3}" type="sibTrans" cxnId="{DD8A417E-1131-4764-B5C6-C20A0EC09502}">
      <dgm:prSet/>
      <dgm:spPr/>
      <dgm:t>
        <a:bodyPr/>
        <a:lstStyle/>
        <a:p>
          <a:endParaRPr lang="es-EC" sz="1200"/>
        </a:p>
      </dgm:t>
    </dgm:pt>
    <dgm:pt modelId="{B06BF68A-8A3F-435D-9C41-99CCD90A6BDD}">
      <dgm:prSet phldrT="[Texto]" custT="1"/>
      <dgm:spPr/>
      <dgm:t>
        <a:bodyPr/>
        <a:lstStyle/>
        <a:p>
          <a:pPr algn="just" rtl="0">
            <a:lnSpc>
              <a:spcPct val="100000"/>
            </a:lnSpc>
            <a:spcAft>
              <a:spcPts val="0"/>
            </a:spcAft>
          </a:pPr>
          <a:r>
            <a:rPr lang="es-EC" sz="1300" dirty="0" smtClean="0"/>
            <a:t>Normas para la investigación, conservación preservación, restauración, exhibición y promoción del patrimonio.</a:t>
          </a:r>
          <a:endParaRPr lang="es-EC" sz="1300" dirty="0"/>
        </a:p>
      </dgm:t>
    </dgm:pt>
    <dgm:pt modelId="{EAA7E7B6-73DD-4B3D-8BBE-6356DC813473}" type="parTrans" cxnId="{73C018CC-984A-45E7-8E12-5D755D84BF9F}">
      <dgm:prSet/>
      <dgm:spPr/>
      <dgm:t>
        <a:bodyPr/>
        <a:lstStyle/>
        <a:p>
          <a:endParaRPr lang="es-EC"/>
        </a:p>
      </dgm:t>
    </dgm:pt>
    <dgm:pt modelId="{0EBCF68C-6EAE-4EDC-8A0B-31607B51DB35}" type="sibTrans" cxnId="{73C018CC-984A-45E7-8E12-5D755D84BF9F}">
      <dgm:prSet/>
      <dgm:spPr/>
      <dgm:t>
        <a:bodyPr/>
        <a:lstStyle/>
        <a:p>
          <a:endParaRPr lang="es-EC"/>
        </a:p>
      </dgm:t>
    </dgm:pt>
    <dgm:pt modelId="{DFB31801-7269-404C-8376-7664EBA3343E}">
      <dgm:prSet phldrT="[Texto]" custT="1"/>
      <dgm:spPr/>
      <dgm:t>
        <a:bodyPr/>
        <a:lstStyle/>
        <a:p>
          <a:pPr algn="just"/>
          <a:r>
            <a:rPr lang="es-EC" sz="1300" dirty="0" smtClean="0"/>
            <a:t>Dictar las ordenanzas o reglamentos que protejan el patrimonio local para su preservación y difusión.</a:t>
          </a:r>
          <a:endParaRPr lang="es-EC" sz="1300" dirty="0"/>
        </a:p>
      </dgm:t>
    </dgm:pt>
    <dgm:pt modelId="{2BD9B82D-E1A2-4C6D-8193-C8C0629370C9}" type="parTrans" cxnId="{1397071B-B93F-409F-A651-C6E18A714ABC}">
      <dgm:prSet/>
      <dgm:spPr/>
      <dgm:t>
        <a:bodyPr/>
        <a:lstStyle/>
        <a:p>
          <a:endParaRPr lang="es-EC"/>
        </a:p>
      </dgm:t>
    </dgm:pt>
    <dgm:pt modelId="{E2F255DA-8C1C-41DF-ABF2-3F102BF70F0B}" type="sibTrans" cxnId="{1397071B-B93F-409F-A651-C6E18A714ABC}">
      <dgm:prSet/>
      <dgm:spPr/>
      <dgm:t>
        <a:bodyPr/>
        <a:lstStyle/>
        <a:p>
          <a:endParaRPr lang="es-EC"/>
        </a:p>
      </dgm:t>
    </dgm:pt>
    <dgm:pt modelId="{8AF9C1D4-8DFB-496E-8B56-6A93693D8DDC}">
      <dgm:prSet phldrT="[Texto]" custT="1"/>
      <dgm:spPr/>
      <dgm:t>
        <a:bodyPr/>
        <a:lstStyle/>
        <a:p>
          <a:pPr algn="just"/>
          <a:r>
            <a:rPr lang="es-EC" sz="1300" b="0" dirty="0" smtClean="0"/>
            <a:t>Políticas nacionales para garantizar el ejercicio pleno de los derechos culturales y fortalecer  identidades.</a:t>
          </a:r>
          <a:endParaRPr lang="es-EC" sz="1300" dirty="0"/>
        </a:p>
      </dgm:t>
    </dgm:pt>
    <dgm:pt modelId="{F5E814A2-708E-4965-831E-2F2CBF87CA33}" type="parTrans" cxnId="{97DCBF18-CF08-40F5-8236-2C5D0A14DBAA}">
      <dgm:prSet/>
      <dgm:spPr/>
      <dgm:t>
        <a:bodyPr/>
        <a:lstStyle/>
        <a:p>
          <a:endParaRPr lang="es-EC"/>
        </a:p>
      </dgm:t>
    </dgm:pt>
    <dgm:pt modelId="{2B8CDC52-9FA1-4AF5-BB6F-6DF24BB657CB}" type="sibTrans" cxnId="{97DCBF18-CF08-40F5-8236-2C5D0A14DBAA}">
      <dgm:prSet/>
      <dgm:spPr/>
      <dgm:t>
        <a:bodyPr/>
        <a:lstStyle/>
        <a:p>
          <a:endParaRPr lang="es-EC"/>
        </a:p>
      </dgm:t>
    </dgm:pt>
    <dgm:pt modelId="{742B44EA-8425-42D5-B741-6B40DD337B87}">
      <dgm:prSet phldrT="[Texto]" custT="1"/>
      <dgm:spPr/>
      <dgm:t>
        <a:bodyPr/>
        <a:lstStyle/>
        <a:p>
          <a:pPr algn="just"/>
          <a:r>
            <a:rPr lang="es-EC" sz="1300" dirty="0" smtClean="0"/>
            <a:t>Autorizar y supervisar las intervenciones (restauraciones, rehabilitaciones) del patrimonio de bienes inmuebles.</a:t>
          </a:r>
          <a:endParaRPr lang="es-EC" sz="1300" dirty="0"/>
        </a:p>
      </dgm:t>
    </dgm:pt>
    <dgm:pt modelId="{6CCDBEAE-331A-4FEC-A896-CF323D899AE0}" type="parTrans" cxnId="{B749F809-AD4C-482F-AC16-C83202B1BC09}">
      <dgm:prSet/>
      <dgm:spPr/>
      <dgm:t>
        <a:bodyPr/>
        <a:lstStyle/>
        <a:p>
          <a:endParaRPr lang="es-EC"/>
        </a:p>
      </dgm:t>
    </dgm:pt>
    <dgm:pt modelId="{528C9DE8-C106-4FC3-B75D-D91097B6E7E4}" type="sibTrans" cxnId="{B749F809-AD4C-482F-AC16-C83202B1BC09}">
      <dgm:prSet/>
      <dgm:spPr/>
      <dgm:t>
        <a:bodyPr/>
        <a:lstStyle/>
        <a:p>
          <a:endParaRPr lang="es-EC"/>
        </a:p>
      </dgm:t>
    </dgm:pt>
    <dgm:pt modelId="{7513C73A-5B0B-4C74-8F4C-7A35525542CE}" type="pres">
      <dgm:prSet presAssocID="{9E4115AA-D8E2-4824-835C-5E8A663FEAFC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s-EC"/>
        </a:p>
      </dgm:t>
    </dgm:pt>
    <dgm:pt modelId="{7BED7D98-5B3F-4148-BAE2-F9CCEFE3B2A8}" type="pres">
      <dgm:prSet presAssocID="{9E4115AA-D8E2-4824-835C-5E8A663FEAFC}" presName="fgShape" presStyleLbl="fgShp" presStyleIdx="0" presStyleCnt="1" custScaleY="47712" custLinFactY="-150327" custLinFactNeighborX="-181" custLinFactNeighborY="-200000"/>
      <dgm:spPr/>
      <dgm:t>
        <a:bodyPr/>
        <a:lstStyle/>
        <a:p>
          <a:endParaRPr lang="es-EC"/>
        </a:p>
      </dgm:t>
    </dgm:pt>
    <dgm:pt modelId="{935782EF-9DA7-4D04-AD42-F2998481811C}" type="pres">
      <dgm:prSet presAssocID="{9E4115AA-D8E2-4824-835C-5E8A663FEAFC}" presName="linComp" presStyleCnt="0"/>
      <dgm:spPr/>
      <dgm:t>
        <a:bodyPr/>
        <a:lstStyle/>
        <a:p>
          <a:endParaRPr lang="es-EC"/>
        </a:p>
      </dgm:t>
    </dgm:pt>
    <dgm:pt modelId="{9CDDD149-BD4D-4809-B468-D8970E035158}" type="pres">
      <dgm:prSet presAssocID="{CC384FBA-F215-4204-87C8-40779BB75489}" presName="compNode" presStyleCnt="0"/>
      <dgm:spPr/>
      <dgm:t>
        <a:bodyPr/>
        <a:lstStyle/>
        <a:p>
          <a:endParaRPr lang="es-EC"/>
        </a:p>
      </dgm:t>
    </dgm:pt>
    <dgm:pt modelId="{4FAB1788-422F-4B35-AC98-421AA7592479}" type="pres">
      <dgm:prSet presAssocID="{CC384FBA-F215-4204-87C8-40779BB75489}" presName="bkgdShape" presStyleLbl="node1" presStyleIdx="0" presStyleCnt="2"/>
      <dgm:spPr/>
      <dgm:t>
        <a:bodyPr/>
        <a:lstStyle/>
        <a:p>
          <a:endParaRPr lang="es-EC"/>
        </a:p>
      </dgm:t>
    </dgm:pt>
    <dgm:pt modelId="{6E243D3C-022E-4963-A088-EE87F8E371AA}" type="pres">
      <dgm:prSet presAssocID="{CC384FBA-F215-4204-87C8-40779BB75489}" presName="nodeTx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es-EC"/>
        </a:p>
      </dgm:t>
    </dgm:pt>
    <dgm:pt modelId="{17576898-0F78-4B04-B0E4-E0797E036A3A}" type="pres">
      <dgm:prSet presAssocID="{CC384FBA-F215-4204-87C8-40779BB75489}" presName="invisiNode" presStyleLbl="node1" presStyleIdx="0" presStyleCnt="2"/>
      <dgm:spPr/>
      <dgm:t>
        <a:bodyPr/>
        <a:lstStyle/>
        <a:p>
          <a:endParaRPr lang="es-EC"/>
        </a:p>
      </dgm:t>
    </dgm:pt>
    <dgm:pt modelId="{1C6CA79A-BD09-41CD-AE94-E3DD130EA9F4}" type="pres">
      <dgm:prSet presAssocID="{CC384FBA-F215-4204-87C8-40779BB75489}" presName="imagNode" presStyleLbl="fgImgPlace1" presStyleIdx="0" presStyleCnt="2" custScaleX="79577" custScaleY="75941" custLinFactNeighborY="-24159"/>
      <dgm:spPr>
        <a:blipFill rotWithShape="1">
          <a:blip xmlns:r="http://schemas.openxmlformats.org/officeDocument/2006/relationships" r:embed="rId1"/>
          <a:stretch>
            <a:fillRect/>
          </a:stretch>
        </a:blipFill>
      </dgm:spPr>
      <dgm:t>
        <a:bodyPr/>
        <a:lstStyle/>
        <a:p>
          <a:endParaRPr lang="es-EC"/>
        </a:p>
      </dgm:t>
    </dgm:pt>
    <dgm:pt modelId="{5B4782C6-BE75-409A-BA24-3FA4FD08DD7F}" type="pres">
      <dgm:prSet presAssocID="{1E37EF9C-66F1-4011-8939-5BEB534A1A49}" presName="sibTrans" presStyleLbl="sibTrans2D1" presStyleIdx="0" presStyleCnt="0"/>
      <dgm:spPr/>
      <dgm:t>
        <a:bodyPr/>
        <a:lstStyle/>
        <a:p>
          <a:endParaRPr lang="es-EC"/>
        </a:p>
      </dgm:t>
    </dgm:pt>
    <dgm:pt modelId="{1C2ADA8B-0A33-4FEC-B372-B2721432CB3C}" type="pres">
      <dgm:prSet presAssocID="{DC3B7BB0-EC8C-479B-947F-CDFA86FB95CF}" presName="compNode" presStyleCnt="0"/>
      <dgm:spPr/>
      <dgm:t>
        <a:bodyPr/>
        <a:lstStyle/>
        <a:p>
          <a:endParaRPr lang="es-EC"/>
        </a:p>
      </dgm:t>
    </dgm:pt>
    <dgm:pt modelId="{9006121C-8E9F-4C11-8637-D0EED54CABFA}" type="pres">
      <dgm:prSet presAssocID="{DC3B7BB0-EC8C-479B-947F-CDFA86FB95CF}" presName="bkgdShape" presStyleLbl="node1" presStyleIdx="1" presStyleCnt="2"/>
      <dgm:spPr/>
      <dgm:t>
        <a:bodyPr/>
        <a:lstStyle/>
        <a:p>
          <a:endParaRPr lang="es-EC"/>
        </a:p>
      </dgm:t>
    </dgm:pt>
    <dgm:pt modelId="{A0D0983B-AADB-4F71-AB6C-31EF247B7686}" type="pres">
      <dgm:prSet presAssocID="{DC3B7BB0-EC8C-479B-947F-CDFA86FB95CF}" presName="nodeTx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es-EC"/>
        </a:p>
      </dgm:t>
    </dgm:pt>
    <dgm:pt modelId="{37D594EA-24FA-4A07-8EBC-AE0488EB8399}" type="pres">
      <dgm:prSet presAssocID="{DC3B7BB0-EC8C-479B-947F-CDFA86FB95CF}" presName="invisiNode" presStyleLbl="node1" presStyleIdx="1" presStyleCnt="2"/>
      <dgm:spPr/>
      <dgm:t>
        <a:bodyPr/>
        <a:lstStyle/>
        <a:p>
          <a:endParaRPr lang="es-EC"/>
        </a:p>
      </dgm:t>
    </dgm:pt>
    <dgm:pt modelId="{D28485A6-9887-4964-9042-3B61B328D363}" type="pres">
      <dgm:prSet presAssocID="{DC3B7BB0-EC8C-479B-947F-CDFA86FB95CF}" presName="imagNode" presStyleLbl="fgImgPlace1" presStyleIdx="1" presStyleCnt="2" custScaleX="85294" custScaleY="77153" custLinFactNeighborY="-24159"/>
      <dgm:spPr>
        <a:blipFill rotWithShape="1">
          <a:blip xmlns:r="http://schemas.openxmlformats.org/officeDocument/2006/relationships" r:embed="rId2"/>
          <a:stretch>
            <a:fillRect/>
          </a:stretch>
        </a:blipFill>
      </dgm:spPr>
      <dgm:t>
        <a:bodyPr/>
        <a:lstStyle/>
        <a:p>
          <a:endParaRPr lang="es-EC"/>
        </a:p>
      </dgm:t>
    </dgm:pt>
  </dgm:ptLst>
  <dgm:cxnLst>
    <dgm:cxn modelId="{8948B4DE-CF85-4F00-A2C8-3E20620C7888}" type="presOf" srcId="{CC384FBA-F215-4204-87C8-40779BB75489}" destId="{4FAB1788-422F-4B35-AC98-421AA7592479}" srcOrd="0" destOrd="0" presId="urn:microsoft.com/office/officeart/2005/8/layout/hList7"/>
    <dgm:cxn modelId="{E48DA601-CE43-4196-BEF5-6E285139386C}" type="presOf" srcId="{DFB31801-7269-404C-8376-7664EBA3343E}" destId="{A0D0983B-AADB-4F71-AB6C-31EF247B7686}" srcOrd="1" destOrd="1" presId="urn:microsoft.com/office/officeart/2005/8/layout/hList7"/>
    <dgm:cxn modelId="{97DCBF18-CF08-40F5-8236-2C5D0A14DBAA}" srcId="{CC384FBA-F215-4204-87C8-40779BB75489}" destId="{8AF9C1D4-8DFB-496E-8B56-6A93693D8DDC}" srcOrd="0" destOrd="0" parTransId="{F5E814A2-708E-4965-831E-2F2CBF87CA33}" sibTransId="{2B8CDC52-9FA1-4AF5-BB6F-6DF24BB657CB}"/>
    <dgm:cxn modelId="{73C018CC-984A-45E7-8E12-5D755D84BF9F}" srcId="{CC384FBA-F215-4204-87C8-40779BB75489}" destId="{B06BF68A-8A3F-435D-9C41-99CCD90A6BDD}" srcOrd="1" destOrd="0" parTransId="{EAA7E7B6-73DD-4B3D-8BBE-6356DC813473}" sibTransId="{0EBCF68C-6EAE-4EDC-8A0B-31607B51DB35}"/>
    <dgm:cxn modelId="{A9FF0963-F51F-4176-8850-F66B1A3E3F0C}" type="presOf" srcId="{742B44EA-8425-42D5-B741-6B40DD337B87}" destId="{9006121C-8E9F-4C11-8637-D0EED54CABFA}" srcOrd="0" destOrd="2" presId="urn:microsoft.com/office/officeart/2005/8/layout/hList7"/>
    <dgm:cxn modelId="{059C2668-8F01-48FE-9A38-9696A6FCFA85}" type="presOf" srcId="{DFB31801-7269-404C-8376-7664EBA3343E}" destId="{9006121C-8E9F-4C11-8637-D0EED54CABFA}" srcOrd="0" destOrd="1" presId="urn:microsoft.com/office/officeart/2005/8/layout/hList7"/>
    <dgm:cxn modelId="{C32B1D80-150F-4CD2-B34A-24CA911150D4}" type="presOf" srcId="{B06BF68A-8A3F-435D-9C41-99CCD90A6BDD}" destId="{6E243D3C-022E-4963-A088-EE87F8E371AA}" srcOrd="1" destOrd="2" presId="urn:microsoft.com/office/officeart/2005/8/layout/hList7"/>
    <dgm:cxn modelId="{4B83E67C-69A7-4BDC-94DA-A835CDEE4EC9}" type="presOf" srcId="{DC3B7BB0-EC8C-479B-947F-CDFA86FB95CF}" destId="{9006121C-8E9F-4C11-8637-D0EED54CABFA}" srcOrd="0" destOrd="0" presId="urn:microsoft.com/office/officeart/2005/8/layout/hList7"/>
    <dgm:cxn modelId="{776144CA-791B-44DE-8BB4-576CEDE79673}" type="presOf" srcId="{8AF9C1D4-8DFB-496E-8B56-6A93693D8DDC}" destId="{6E243D3C-022E-4963-A088-EE87F8E371AA}" srcOrd="1" destOrd="1" presId="urn:microsoft.com/office/officeart/2005/8/layout/hList7"/>
    <dgm:cxn modelId="{B749F809-AD4C-482F-AC16-C83202B1BC09}" srcId="{DC3B7BB0-EC8C-479B-947F-CDFA86FB95CF}" destId="{742B44EA-8425-42D5-B741-6B40DD337B87}" srcOrd="1" destOrd="0" parTransId="{6CCDBEAE-331A-4FEC-A896-CF323D899AE0}" sibTransId="{528C9DE8-C106-4FC3-B75D-D91097B6E7E4}"/>
    <dgm:cxn modelId="{947C5265-841B-442C-8F1C-18961BC7185D}" type="presOf" srcId="{DC3B7BB0-EC8C-479B-947F-CDFA86FB95CF}" destId="{A0D0983B-AADB-4F71-AB6C-31EF247B7686}" srcOrd="1" destOrd="0" presId="urn:microsoft.com/office/officeart/2005/8/layout/hList7"/>
    <dgm:cxn modelId="{AE4DDB2B-1179-4ECA-8CC7-D55273AD106C}" type="presOf" srcId="{9E4115AA-D8E2-4824-835C-5E8A663FEAFC}" destId="{7513C73A-5B0B-4C74-8F4C-7A35525542CE}" srcOrd="0" destOrd="0" presId="urn:microsoft.com/office/officeart/2005/8/layout/hList7"/>
    <dgm:cxn modelId="{DD8A417E-1131-4764-B5C6-C20A0EC09502}" srcId="{9E4115AA-D8E2-4824-835C-5E8A663FEAFC}" destId="{DC3B7BB0-EC8C-479B-947F-CDFA86FB95CF}" srcOrd="1" destOrd="0" parTransId="{152772B4-A47D-4476-A85F-4F337D3F275A}" sibTransId="{9ED63C44-CA12-4826-9E0E-0CCD6D23D5C3}"/>
    <dgm:cxn modelId="{2CD97029-4054-4962-849E-6C45B5247DEB}" type="presOf" srcId="{1E37EF9C-66F1-4011-8939-5BEB534A1A49}" destId="{5B4782C6-BE75-409A-BA24-3FA4FD08DD7F}" srcOrd="0" destOrd="0" presId="urn:microsoft.com/office/officeart/2005/8/layout/hList7"/>
    <dgm:cxn modelId="{1397071B-B93F-409F-A651-C6E18A714ABC}" srcId="{DC3B7BB0-EC8C-479B-947F-CDFA86FB95CF}" destId="{DFB31801-7269-404C-8376-7664EBA3343E}" srcOrd="0" destOrd="0" parTransId="{2BD9B82D-E1A2-4C6D-8193-C8C0629370C9}" sibTransId="{E2F255DA-8C1C-41DF-ABF2-3F102BF70F0B}"/>
    <dgm:cxn modelId="{862B521B-1CE1-4A6A-8234-4088D26D6EE6}" type="presOf" srcId="{742B44EA-8425-42D5-B741-6B40DD337B87}" destId="{A0D0983B-AADB-4F71-AB6C-31EF247B7686}" srcOrd="1" destOrd="2" presId="urn:microsoft.com/office/officeart/2005/8/layout/hList7"/>
    <dgm:cxn modelId="{A1D6E672-AD13-4353-9DD7-AD1CB3356F58}" type="presOf" srcId="{B06BF68A-8A3F-435D-9C41-99CCD90A6BDD}" destId="{4FAB1788-422F-4B35-AC98-421AA7592479}" srcOrd="0" destOrd="2" presId="urn:microsoft.com/office/officeart/2005/8/layout/hList7"/>
    <dgm:cxn modelId="{B5DBD0D2-3960-4AE5-8C22-30E5A08ED773}" type="presOf" srcId="{CC384FBA-F215-4204-87C8-40779BB75489}" destId="{6E243D3C-022E-4963-A088-EE87F8E371AA}" srcOrd="1" destOrd="0" presId="urn:microsoft.com/office/officeart/2005/8/layout/hList7"/>
    <dgm:cxn modelId="{2794F2F5-10BA-4A00-9BA1-BE1E7CCBF5DF}" type="presOf" srcId="{8AF9C1D4-8DFB-496E-8B56-6A93693D8DDC}" destId="{4FAB1788-422F-4B35-AC98-421AA7592479}" srcOrd="0" destOrd="1" presId="urn:microsoft.com/office/officeart/2005/8/layout/hList7"/>
    <dgm:cxn modelId="{B6BCECBA-51AA-46A5-A86A-01F21930CEFC}" srcId="{9E4115AA-D8E2-4824-835C-5E8A663FEAFC}" destId="{CC384FBA-F215-4204-87C8-40779BB75489}" srcOrd="0" destOrd="0" parTransId="{43B1BA53-BFF4-472C-ABF6-8EEE5F262A52}" sibTransId="{1E37EF9C-66F1-4011-8939-5BEB534A1A49}"/>
    <dgm:cxn modelId="{DB73A35B-8C05-416A-884E-0CC56D1502BA}" type="presParOf" srcId="{7513C73A-5B0B-4C74-8F4C-7A35525542CE}" destId="{7BED7D98-5B3F-4148-BAE2-F9CCEFE3B2A8}" srcOrd="0" destOrd="0" presId="urn:microsoft.com/office/officeart/2005/8/layout/hList7"/>
    <dgm:cxn modelId="{3205999D-C364-4A13-B982-EB45D331E818}" type="presParOf" srcId="{7513C73A-5B0B-4C74-8F4C-7A35525542CE}" destId="{935782EF-9DA7-4D04-AD42-F2998481811C}" srcOrd="1" destOrd="0" presId="urn:microsoft.com/office/officeart/2005/8/layout/hList7"/>
    <dgm:cxn modelId="{6C266DC9-B01A-4872-ACBC-F16BB9461B5A}" type="presParOf" srcId="{935782EF-9DA7-4D04-AD42-F2998481811C}" destId="{9CDDD149-BD4D-4809-B468-D8970E035158}" srcOrd="0" destOrd="0" presId="urn:microsoft.com/office/officeart/2005/8/layout/hList7"/>
    <dgm:cxn modelId="{F52B3842-DBF2-4FA9-836F-D530E2AE4C6B}" type="presParOf" srcId="{9CDDD149-BD4D-4809-B468-D8970E035158}" destId="{4FAB1788-422F-4B35-AC98-421AA7592479}" srcOrd="0" destOrd="0" presId="urn:microsoft.com/office/officeart/2005/8/layout/hList7"/>
    <dgm:cxn modelId="{7FAB35D5-323C-4A56-931F-3D0D322CD105}" type="presParOf" srcId="{9CDDD149-BD4D-4809-B468-D8970E035158}" destId="{6E243D3C-022E-4963-A088-EE87F8E371AA}" srcOrd="1" destOrd="0" presId="urn:microsoft.com/office/officeart/2005/8/layout/hList7"/>
    <dgm:cxn modelId="{B1C45D47-BA5B-4F3A-BE3B-11FA72CD4E0A}" type="presParOf" srcId="{9CDDD149-BD4D-4809-B468-D8970E035158}" destId="{17576898-0F78-4B04-B0E4-E0797E036A3A}" srcOrd="2" destOrd="0" presId="urn:microsoft.com/office/officeart/2005/8/layout/hList7"/>
    <dgm:cxn modelId="{A349458C-02CB-4FF3-B337-074C90DD1506}" type="presParOf" srcId="{9CDDD149-BD4D-4809-B468-D8970E035158}" destId="{1C6CA79A-BD09-41CD-AE94-E3DD130EA9F4}" srcOrd="3" destOrd="0" presId="urn:microsoft.com/office/officeart/2005/8/layout/hList7"/>
    <dgm:cxn modelId="{73E2DE38-0C94-4E8F-8056-D08AAA7DFE52}" type="presParOf" srcId="{935782EF-9DA7-4D04-AD42-F2998481811C}" destId="{5B4782C6-BE75-409A-BA24-3FA4FD08DD7F}" srcOrd="1" destOrd="0" presId="urn:microsoft.com/office/officeart/2005/8/layout/hList7"/>
    <dgm:cxn modelId="{54BD7B83-EE1F-41C8-9935-CD9AA3652FAF}" type="presParOf" srcId="{935782EF-9DA7-4D04-AD42-F2998481811C}" destId="{1C2ADA8B-0A33-4FEC-B372-B2721432CB3C}" srcOrd="2" destOrd="0" presId="urn:microsoft.com/office/officeart/2005/8/layout/hList7"/>
    <dgm:cxn modelId="{F12EDC1E-813F-4D04-8E5D-51E01D993B98}" type="presParOf" srcId="{1C2ADA8B-0A33-4FEC-B372-B2721432CB3C}" destId="{9006121C-8E9F-4C11-8637-D0EED54CABFA}" srcOrd="0" destOrd="0" presId="urn:microsoft.com/office/officeart/2005/8/layout/hList7"/>
    <dgm:cxn modelId="{D222F1F6-F2DE-4CD8-BF04-7A9449A71EB8}" type="presParOf" srcId="{1C2ADA8B-0A33-4FEC-B372-B2721432CB3C}" destId="{A0D0983B-AADB-4F71-AB6C-31EF247B7686}" srcOrd="1" destOrd="0" presId="urn:microsoft.com/office/officeart/2005/8/layout/hList7"/>
    <dgm:cxn modelId="{FCD42465-E681-4F22-85D9-1D490B2A2EE6}" type="presParOf" srcId="{1C2ADA8B-0A33-4FEC-B372-B2721432CB3C}" destId="{37D594EA-24FA-4A07-8EBC-AE0488EB8399}" srcOrd="2" destOrd="0" presId="urn:microsoft.com/office/officeart/2005/8/layout/hList7"/>
    <dgm:cxn modelId="{8EC7F0FC-32A8-4B35-BD37-1D51C4DAE47B}" type="presParOf" srcId="{1C2ADA8B-0A33-4FEC-B372-B2721432CB3C}" destId="{D28485A6-9887-4964-9042-3B61B328D363}" srcOrd="3" destOrd="0" presId="urn:microsoft.com/office/officeart/2005/8/layout/hList7"/>
  </dgm:cxnLst>
  <dgm:bg/>
  <dgm:whole/>
  <dgm:extLst>
    <a:ext uri="http://schemas.microsoft.com/office/drawing/2008/diagram">
      <dsp:dataModelExt xmlns:dsp="http://schemas.microsoft.com/office/drawing/2008/diagram" relId="rId1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F8F8E75C-8CE7-4208-B5CF-783728AD64B7}" type="doc">
      <dgm:prSet loTypeId="urn:microsoft.com/office/officeart/2005/8/layout/vList3#1" loCatId="list" qsTypeId="urn:microsoft.com/office/officeart/2005/8/quickstyle/simple1" qsCatId="simple" csTypeId="urn:microsoft.com/office/officeart/2005/8/colors/accent1_4" csCatId="accent1" phldr="1"/>
      <dgm:spPr/>
      <dgm:t>
        <a:bodyPr/>
        <a:lstStyle/>
        <a:p>
          <a:endParaRPr lang="es-ES"/>
        </a:p>
      </dgm:t>
    </dgm:pt>
    <dgm:pt modelId="{C29099BF-340F-4F9C-8AD9-443DCD061340}">
      <dgm:prSet custT="1"/>
      <dgm:spPr>
        <a:solidFill>
          <a:schemeClr val="tx2">
            <a:lumMod val="20000"/>
            <a:lumOff val="80000"/>
          </a:schemeClr>
        </a:solidFill>
      </dgm:spPr>
      <dgm:t>
        <a:bodyPr/>
        <a:lstStyle/>
        <a:p>
          <a:pPr algn="just"/>
          <a:r>
            <a:rPr lang="es-EC" sz="1400" b="1" dirty="0" smtClean="0">
              <a:solidFill>
                <a:schemeClr val="tx1"/>
              </a:solidFill>
            </a:rPr>
            <a:t>Se reconoce como derecho colectivo, el mantener, recuperar, proteger, desarrollar y preservar su patrimonio cultural e histórico como parte indivisible del patrimonio del Ecuador.</a:t>
          </a:r>
          <a:endParaRPr lang="es-EC" sz="1400" b="1" dirty="0">
            <a:solidFill>
              <a:schemeClr val="tx1"/>
            </a:solidFill>
            <a:latin typeface="Arial" pitchFamily="34" charset="0"/>
            <a:cs typeface="Arial" pitchFamily="34" charset="0"/>
          </a:endParaRPr>
        </a:p>
      </dgm:t>
    </dgm:pt>
    <dgm:pt modelId="{48535390-563C-4FA9-99B8-4E50E0C18BED}" type="parTrans" cxnId="{3F2FF682-EF7A-433B-A406-D48BD6F9CC32}">
      <dgm:prSet/>
      <dgm:spPr/>
      <dgm:t>
        <a:bodyPr/>
        <a:lstStyle/>
        <a:p>
          <a:endParaRPr lang="es-EC" b="1"/>
        </a:p>
      </dgm:t>
    </dgm:pt>
    <dgm:pt modelId="{455E75DD-7CD6-42D6-9D27-C0266FD3FD65}" type="sibTrans" cxnId="{3F2FF682-EF7A-433B-A406-D48BD6F9CC32}">
      <dgm:prSet/>
      <dgm:spPr/>
      <dgm:t>
        <a:bodyPr/>
        <a:lstStyle/>
        <a:p>
          <a:endParaRPr lang="es-EC" b="1"/>
        </a:p>
      </dgm:t>
    </dgm:pt>
    <dgm:pt modelId="{616F52D3-0958-4B4D-8BAD-44C877198AE8}" type="pres">
      <dgm:prSet presAssocID="{F8F8E75C-8CE7-4208-B5CF-783728AD64B7}" presName="linearFlow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A28C1E1B-40DB-488B-A538-6CC3CB3F075E}" type="pres">
      <dgm:prSet presAssocID="{C29099BF-340F-4F9C-8AD9-443DCD061340}" presName="composite" presStyleCnt="0"/>
      <dgm:spPr/>
      <dgm:t>
        <a:bodyPr/>
        <a:lstStyle/>
        <a:p>
          <a:endParaRPr lang="es-MX"/>
        </a:p>
      </dgm:t>
    </dgm:pt>
    <dgm:pt modelId="{53B063A1-862C-46D1-9F4B-E06DD03C235A}" type="pres">
      <dgm:prSet presAssocID="{C29099BF-340F-4F9C-8AD9-443DCD061340}" presName="imgShp" presStyleLbl="fgImgPlace1" presStyleIdx="0" presStyleCnt="1" custScaleX="60791" custScaleY="55792" custLinFactNeighborX="-19494" custLinFactNeighborY="2931"/>
      <dgm:spPr>
        <a:blipFill rotWithShape="0">
          <a:blip xmlns:r="http://schemas.openxmlformats.org/officeDocument/2006/relationships" r:embed="rId1"/>
          <a:stretch>
            <a:fillRect/>
          </a:stretch>
        </a:blipFill>
        <a:ln w="12700">
          <a:solidFill>
            <a:schemeClr val="tx2">
              <a:lumMod val="40000"/>
              <a:lumOff val="60000"/>
            </a:schemeClr>
          </a:solidFill>
        </a:ln>
      </dgm:spPr>
      <dgm:t>
        <a:bodyPr/>
        <a:lstStyle/>
        <a:p>
          <a:endParaRPr lang="es-EC"/>
        </a:p>
      </dgm:t>
    </dgm:pt>
    <dgm:pt modelId="{B82E0658-D7FF-4E18-A4F4-F4E86A0D3D7B}" type="pres">
      <dgm:prSet presAssocID="{C29099BF-340F-4F9C-8AD9-443DCD061340}" presName="txShp" presStyleLbl="node1" presStyleIdx="0" presStyleCnt="1" custScaleX="101124" custScaleY="79764" custLinFactNeighborX="-14939" custLinFactNeighborY="1918">
        <dgm:presLayoutVars>
          <dgm:bulletEnabled val="1"/>
        </dgm:presLayoutVars>
      </dgm:prSet>
      <dgm:spPr/>
      <dgm:t>
        <a:bodyPr/>
        <a:lstStyle/>
        <a:p>
          <a:endParaRPr lang="es-EC"/>
        </a:p>
      </dgm:t>
    </dgm:pt>
  </dgm:ptLst>
  <dgm:cxnLst>
    <dgm:cxn modelId="{7D98D0C5-2939-4CFC-ACFA-A2FDE2069812}" type="presOf" srcId="{F8F8E75C-8CE7-4208-B5CF-783728AD64B7}" destId="{616F52D3-0958-4B4D-8BAD-44C877198AE8}" srcOrd="0" destOrd="0" presId="urn:microsoft.com/office/officeart/2005/8/layout/vList3#1"/>
    <dgm:cxn modelId="{28740D47-1932-4C75-9AB0-96ACCF037B0A}" type="presOf" srcId="{C29099BF-340F-4F9C-8AD9-443DCD061340}" destId="{B82E0658-D7FF-4E18-A4F4-F4E86A0D3D7B}" srcOrd="0" destOrd="0" presId="urn:microsoft.com/office/officeart/2005/8/layout/vList3#1"/>
    <dgm:cxn modelId="{3F2FF682-EF7A-433B-A406-D48BD6F9CC32}" srcId="{F8F8E75C-8CE7-4208-B5CF-783728AD64B7}" destId="{C29099BF-340F-4F9C-8AD9-443DCD061340}" srcOrd="0" destOrd="0" parTransId="{48535390-563C-4FA9-99B8-4E50E0C18BED}" sibTransId="{455E75DD-7CD6-42D6-9D27-C0266FD3FD65}"/>
    <dgm:cxn modelId="{F463CFD6-587B-42B2-BE85-D79F0D4599ED}" type="presParOf" srcId="{616F52D3-0958-4B4D-8BAD-44C877198AE8}" destId="{A28C1E1B-40DB-488B-A538-6CC3CB3F075E}" srcOrd="0" destOrd="0" presId="urn:microsoft.com/office/officeart/2005/8/layout/vList3#1"/>
    <dgm:cxn modelId="{D8B9C7E1-8030-4656-8457-0D7D911ADFAD}" type="presParOf" srcId="{A28C1E1B-40DB-488B-A538-6CC3CB3F075E}" destId="{53B063A1-862C-46D1-9F4B-E06DD03C235A}" srcOrd="0" destOrd="0" presId="urn:microsoft.com/office/officeart/2005/8/layout/vList3#1"/>
    <dgm:cxn modelId="{7987F024-F427-494C-9E7C-92C4764B231A}" type="presParOf" srcId="{A28C1E1B-40DB-488B-A538-6CC3CB3F075E}" destId="{B82E0658-D7FF-4E18-A4F4-F4E86A0D3D7B}" srcOrd="1" destOrd="0" presId="urn:microsoft.com/office/officeart/2005/8/layout/vList3#1"/>
  </dgm:cxnLst>
  <dgm:bg/>
  <dgm:whole>
    <a:ln w="12700"/>
  </dgm:whole>
  <dgm:extLst>
    <a:ext uri="http://schemas.microsoft.com/office/drawing/2008/diagram">
      <dsp:dataModelExt xmlns:dsp="http://schemas.microsoft.com/office/drawing/2008/diagram" relId="rId21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74823E4-EF1E-4CAE-A765-B0F3033DEF50}">
      <dsp:nvSpPr>
        <dsp:cNvPr id="0" name=""/>
        <dsp:cNvSpPr/>
      </dsp:nvSpPr>
      <dsp:spPr>
        <a:xfrm>
          <a:off x="0" y="1805135"/>
          <a:ext cx="3132365" cy="1308727"/>
        </a:xfrm>
        <a:prstGeom prst="rect">
          <a:avLst/>
        </a:prstGeom>
        <a:solidFill>
          <a:schemeClr val="lt1"/>
        </a:solidFill>
        <a:ln w="25400" cap="flat" cmpd="sng" algn="ctr">
          <a:solidFill>
            <a:schemeClr val="accent1"/>
          </a:solidFill>
          <a:prstDash val="solid"/>
        </a:ln>
        <a:effectLst/>
      </dsp:spPr>
      <dsp:style>
        <a:lnRef idx="2">
          <a:schemeClr val="accent1"/>
        </a:lnRef>
        <a:fillRef idx="1">
          <a:schemeClr val="lt1"/>
        </a:fillRef>
        <a:effectRef idx="0">
          <a:schemeClr val="accent1"/>
        </a:effectRef>
        <a:fontRef idx="minor">
          <a:schemeClr val="dk1"/>
        </a:fontRef>
      </dsp:style>
      <dsp:txBody>
        <a:bodyPr spcFirstLastPara="0" vert="horz" wrap="square" lIns="0" tIns="113792" rIns="113792" bIns="113792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C" sz="1600" kern="1200" dirty="0" smtClean="0"/>
            <a:t>Preservar, mantener y difundir el patrimonio arquitectónico y cultural  y construir los espacios públicos para estos fines. </a:t>
          </a:r>
          <a:endParaRPr lang="es-EC" sz="1600" kern="1200" dirty="0"/>
        </a:p>
      </dsp:txBody>
      <dsp:txXfrm>
        <a:off x="501178" y="1805135"/>
        <a:ext cx="2631187" cy="1308727"/>
      </dsp:txXfrm>
    </dsp:sp>
    <dsp:sp modelId="{BDCFC697-65B6-4A20-B9A8-3F73116A2122}">
      <dsp:nvSpPr>
        <dsp:cNvPr id="0" name=""/>
        <dsp:cNvSpPr/>
      </dsp:nvSpPr>
      <dsp:spPr>
        <a:xfrm>
          <a:off x="0" y="780461"/>
          <a:ext cx="1177382" cy="1103680"/>
        </a:xfrm>
        <a:prstGeom prst="ellipse">
          <a:avLst/>
        </a:prstGeom>
        <a:gradFill rotWithShape="1">
          <a:gsLst>
            <a:gs pos="0">
              <a:schemeClr val="accent1">
                <a:shade val="51000"/>
                <a:satMod val="130000"/>
              </a:schemeClr>
            </a:gs>
            <a:gs pos="80000">
              <a:schemeClr val="accent1">
                <a:shade val="93000"/>
                <a:satMod val="130000"/>
              </a:schemeClr>
            </a:gs>
            <a:gs pos="100000">
              <a:schemeClr val="accent1"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hemeClr val="accent1"/>
        </a:lnRef>
        <a:fillRef idx="3">
          <a:schemeClr val="accent1"/>
        </a:fillRef>
        <a:effectRef idx="3">
          <a:schemeClr val="accent1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C" sz="2300" kern="1200" dirty="0" smtClean="0"/>
            <a:t>Objeto</a:t>
          </a:r>
          <a:endParaRPr lang="es-EC" sz="2300" kern="1200" dirty="0"/>
        </a:p>
      </dsp:txBody>
      <dsp:txXfrm>
        <a:off x="172424" y="942091"/>
        <a:ext cx="832534" cy="78042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E142288-99F8-4F5E-B994-80337C7BEF43}">
      <dsp:nvSpPr>
        <dsp:cNvPr id="0" name=""/>
        <dsp:cNvSpPr/>
      </dsp:nvSpPr>
      <dsp:spPr>
        <a:xfrm>
          <a:off x="0" y="224546"/>
          <a:ext cx="3124200" cy="1736437"/>
        </a:xfrm>
        <a:prstGeom prst="rect">
          <a:avLst/>
        </a:prstGeom>
        <a:solidFill>
          <a:schemeClr val="lt1"/>
        </a:solidFill>
        <a:ln w="25400" cap="flat" cmpd="sng" algn="ctr">
          <a:solidFill>
            <a:schemeClr val="accent2"/>
          </a:solidFill>
          <a:prstDash val="solid"/>
        </a:ln>
        <a:effectLst/>
      </dsp:spPr>
      <dsp:style>
        <a:lnRef idx="2">
          <a:schemeClr val="accent2"/>
        </a:lnRef>
        <a:fillRef idx="1">
          <a:schemeClr val="lt1"/>
        </a:fillRef>
        <a:effectRef idx="0">
          <a:schemeClr val="accent2"/>
        </a:effectRef>
        <a:fontRef idx="minor">
          <a:schemeClr val="dk1"/>
        </a:fontRef>
      </dsp:style>
      <dsp:txBody>
        <a:bodyPr spcFirstLastPara="0" vert="horz" wrap="square" lIns="242473" tIns="728980" rIns="242473" bIns="113792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AR" sz="1600" kern="1200" dirty="0" smtClean="0"/>
            <a:t>Gobiernos autónomos descentralizados metropolitanos y municipales. </a:t>
          </a:r>
          <a:endParaRPr lang="es-MX" sz="1600" kern="1200" dirty="0">
            <a:latin typeface="+mn-lt"/>
          </a:endParaRPr>
        </a:p>
      </dsp:txBody>
      <dsp:txXfrm>
        <a:off x="0" y="224546"/>
        <a:ext cx="3124200" cy="1736437"/>
      </dsp:txXfrm>
    </dsp:sp>
    <dsp:sp modelId="{EA47A296-6EE7-40F2-A784-EB6E53EEC237}">
      <dsp:nvSpPr>
        <dsp:cNvPr id="0" name=""/>
        <dsp:cNvSpPr/>
      </dsp:nvSpPr>
      <dsp:spPr>
        <a:xfrm>
          <a:off x="142507" y="0"/>
          <a:ext cx="2459257" cy="734377"/>
        </a:xfrm>
        <a:prstGeom prst="roundRect">
          <a:avLst/>
        </a:prstGeom>
        <a:gradFill rotWithShape="1">
          <a:gsLst>
            <a:gs pos="0">
              <a:schemeClr val="accent2">
                <a:shade val="51000"/>
                <a:satMod val="130000"/>
              </a:schemeClr>
            </a:gs>
            <a:gs pos="80000">
              <a:schemeClr val="accent2">
                <a:shade val="93000"/>
                <a:satMod val="130000"/>
              </a:schemeClr>
            </a:gs>
            <a:gs pos="100000">
              <a:schemeClr val="accent2"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>
          <a:bevelT w="63500" h="25400"/>
        </a:sp3d>
      </dsp:spPr>
      <dsp:style>
        <a:lnRef idx="0">
          <a:schemeClr val="accent2"/>
        </a:lnRef>
        <a:fillRef idx="3">
          <a:schemeClr val="accent2"/>
        </a:fillRef>
        <a:effectRef idx="3">
          <a:schemeClr val="accent2"/>
        </a:effectRef>
        <a:fontRef idx="minor">
          <a:schemeClr val="lt1"/>
        </a:fontRef>
      </dsp:style>
      <dsp:txBody>
        <a:bodyPr spcFirstLastPara="0" vert="horz" wrap="square" lIns="82661" tIns="0" rIns="82661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C" sz="1600" b="1" kern="1200" dirty="0" smtClean="0"/>
            <a:t>Titularidad constitucional de la competencia </a:t>
          </a:r>
          <a:endParaRPr lang="es-EC" sz="1600" b="1" kern="1200" dirty="0"/>
        </a:p>
      </dsp:txBody>
      <dsp:txXfrm>
        <a:off x="178356" y="35849"/>
        <a:ext cx="2387559" cy="662679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FAB1788-422F-4B35-AC98-421AA7592479}">
      <dsp:nvSpPr>
        <dsp:cNvPr id="0" name=""/>
        <dsp:cNvSpPr/>
      </dsp:nvSpPr>
      <dsp:spPr>
        <a:xfrm>
          <a:off x="2357" y="0"/>
          <a:ext cx="2700337" cy="388620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2456" tIns="92456" rIns="92456" bIns="92456" numCol="1" spcCol="1270" anchor="t" anchorCtr="1">
          <a:noAutofit/>
        </a:bodyPr>
        <a:lstStyle/>
        <a:p>
          <a:pPr lvl="0" algn="just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C" sz="1300" kern="1200" dirty="0" smtClean="0"/>
            <a:t>Rectoría, planificación, regulación, gestión y control nacional.</a:t>
          </a:r>
          <a:endParaRPr lang="es-EC" sz="1300" kern="1200" dirty="0"/>
        </a:p>
        <a:p>
          <a:pPr marL="114300" lvl="1" indent="-114300" algn="just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C" sz="1300" b="0" kern="1200" dirty="0" smtClean="0"/>
            <a:t>Políticas nacionales para garantizar el ejercicio pleno de los derechos culturales y fortalecer  identidades.</a:t>
          </a:r>
          <a:endParaRPr lang="es-EC" sz="1300" kern="1200" dirty="0"/>
        </a:p>
        <a:p>
          <a:pPr marL="114300" lvl="1" indent="-114300" algn="just" defTabSz="577850" rtl="0">
            <a:lnSpc>
              <a:spcPct val="100000"/>
            </a:lnSpc>
            <a:spcBef>
              <a:spcPct val="0"/>
            </a:spcBef>
            <a:spcAft>
              <a:spcPts val="0"/>
            </a:spcAft>
            <a:buChar char="••"/>
          </a:pPr>
          <a:r>
            <a:rPr lang="es-EC" sz="1300" kern="1200" dirty="0" smtClean="0"/>
            <a:t>Normas para la investigación, conservación preservación, restauración, exhibición y promoción del patrimonio.</a:t>
          </a:r>
          <a:endParaRPr lang="es-EC" sz="1300" kern="1200" dirty="0"/>
        </a:p>
      </dsp:txBody>
      <dsp:txXfrm>
        <a:off x="2357" y="1554480"/>
        <a:ext cx="2700337" cy="1554480"/>
      </dsp:txXfrm>
    </dsp:sp>
    <dsp:sp modelId="{1C6CA79A-BD09-41CD-AE94-E3DD130EA9F4}">
      <dsp:nvSpPr>
        <dsp:cNvPr id="0" name=""/>
        <dsp:cNvSpPr/>
      </dsp:nvSpPr>
      <dsp:spPr>
        <a:xfrm>
          <a:off x="837621" y="76203"/>
          <a:ext cx="1029809" cy="982755"/>
        </a:xfrm>
        <a:prstGeom prst="ellipse">
          <a:avLst/>
        </a:prstGeom>
        <a:blipFill rotWithShape="1">
          <a:blip xmlns:r="http://schemas.openxmlformats.org/officeDocument/2006/relationships" r:embed="rId1"/>
          <a:stretch>
            <a:fillRect/>
          </a:stretch>
        </a:blipFill>
        <a:ln w="952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9006121C-8E9F-4C11-8637-D0EED54CABFA}">
      <dsp:nvSpPr>
        <dsp:cNvPr id="0" name=""/>
        <dsp:cNvSpPr/>
      </dsp:nvSpPr>
      <dsp:spPr>
        <a:xfrm>
          <a:off x="2783705" y="0"/>
          <a:ext cx="2700337" cy="388620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2456" tIns="92456" rIns="92456" bIns="92456" numCol="1" spcCol="1270" anchor="t" anchorCtr="1">
          <a:noAutofit/>
        </a:bodyPr>
        <a:lstStyle/>
        <a:p>
          <a:pPr lvl="0" algn="just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C" sz="1300" kern="1200" dirty="0" smtClean="0"/>
            <a:t>Rectoría, planificación, regulación, gestión y control local.</a:t>
          </a:r>
          <a:endParaRPr lang="es-EC" sz="1300" kern="1200" dirty="0"/>
        </a:p>
        <a:p>
          <a:pPr marL="114300" lvl="1" indent="-114300" algn="just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C" sz="1300" kern="1200" dirty="0" smtClean="0"/>
            <a:t>Dictar las ordenanzas o reglamentos que protejan el patrimonio local para su preservación y difusión.</a:t>
          </a:r>
          <a:endParaRPr lang="es-EC" sz="1300" kern="1200" dirty="0"/>
        </a:p>
        <a:p>
          <a:pPr marL="114300" lvl="1" indent="-114300" algn="just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EC" sz="1300" kern="1200" dirty="0" smtClean="0"/>
            <a:t>Autorizar y supervisar las intervenciones (restauraciones, rehabilitaciones) del patrimonio de bienes inmuebles.</a:t>
          </a:r>
          <a:endParaRPr lang="es-EC" sz="1300" kern="1200" dirty="0"/>
        </a:p>
      </dsp:txBody>
      <dsp:txXfrm>
        <a:off x="2783705" y="1554480"/>
        <a:ext cx="2700337" cy="1554480"/>
      </dsp:txXfrm>
    </dsp:sp>
    <dsp:sp modelId="{D28485A6-9887-4964-9042-3B61B328D363}">
      <dsp:nvSpPr>
        <dsp:cNvPr id="0" name=""/>
        <dsp:cNvSpPr/>
      </dsp:nvSpPr>
      <dsp:spPr>
        <a:xfrm>
          <a:off x="3581977" y="68361"/>
          <a:ext cx="1103793" cy="998440"/>
        </a:xfrm>
        <a:prstGeom prst="ellipse">
          <a:avLst/>
        </a:prstGeom>
        <a:blipFill rotWithShape="1">
          <a:blip xmlns:r="http://schemas.openxmlformats.org/officeDocument/2006/relationships" r:embed="rId2"/>
          <a:stretch>
            <a:fillRect/>
          </a:stretch>
        </a:blipFill>
        <a:ln w="952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/>
      </dsp:style>
    </dsp:sp>
    <dsp:sp modelId="{7BED7D98-5B3F-4148-BAE2-F9CCEFE3B2A8}">
      <dsp:nvSpPr>
        <dsp:cNvPr id="0" name=""/>
        <dsp:cNvSpPr/>
      </dsp:nvSpPr>
      <dsp:spPr>
        <a:xfrm>
          <a:off x="210320" y="1219200"/>
          <a:ext cx="5047488" cy="278127"/>
        </a:xfrm>
        <a:prstGeom prst="leftRightArrow">
          <a:avLst/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tint val="60000"/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/>
      </dsp:style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82E0658-D7FF-4E18-A4F4-F4E86A0D3D7B}">
      <dsp:nvSpPr>
        <dsp:cNvPr id="0" name=""/>
        <dsp:cNvSpPr/>
      </dsp:nvSpPr>
      <dsp:spPr>
        <a:xfrm rot="10800000">
          <a:off x="693943" y="183428"/>
          <a:ext cx="4970528" cy="1215603"/>
        </a:xfrm>
        <a:prstGeom prst="homePlate">
          <a:avLst/>
        </a:prstGeom>
        <a:solidFill>
          <a:schemeClr val="tx2">
            <a:lumMod val="20000"/>
            <a:lumOff val="8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72042" tIns="53340" rIns="99568" bIns="53340" numCol="1" spcCol="1270" anchor="ctr" anchorCtr="0">
          <a:noAutofit/>
        </a:bodyPr>
        <a:lstStyle/>
        <a:p>
          <a:pPr lvl="0" algn="just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C" sz="1400" b="1" kern="1200" dirty="0" smtClean="0">
              <a:solidFill>
                <a:schemeClr val="tx1"/>
              </a:solidFill>
            </a:rPr>
            <a:t>Se reconoce como derecho colectivo, el mantener, recuperar, proteger, desarrollar y preservar su patrimonio cultural e histórico como parte indivisible del patrimonio del Ecuador.</a:t>
          </a:r>
          <a:endParaRPr lang="es-EC" sz="1400" b="1" kern="1200" dirty="0">
            <a:solidFill>
              <a:schemeClr val="tx1"/>
            </a:solidFill>
            <a:latin typeface="Arial" pitchFamily="34" charset="0"/>
            <a:cs typeface="Arial" pitchFamily="34" charset="0"/>
          </a:endParaRPr>
        </a:p>
      </dsp:txBody>
      <dsp:txXfrm rot="10800000">
        <a:off x="997844" y="183428"/>
        <a:ext cx="4666627" cy="1215603"/>
      </dsp:txXfrm>
    </dsp:sp>
    <dsp:sp modelId="{53B063A1-862C-46D1-9F4B-E06DD03C235A}">
      <dsp:nvSpPr>
        <dsp:cNvPr id="0" name=""/>
        <dsp:cNvSpPr/>
      </dsp:nvSpPr>
      <dsp:spPr>
        <a:xfrm>
          <a:off x="695545" y="381533"/>
          <a:ext cx="926454" cy="850270"/>
        </a:xfrm>
        <a:prstGeom prst="ellipse">
          <a:avLst/>
        </a:prstGeom>
        <a:blipFill rotWithShape="0">
          <a:blip xmlns:r="http://schemas.openxmlformats.org/officeDocument/2006/relationships" r:embed="rId1"/>
          <a:stretch>
            <a:fillRect/>
          </a:stretch>
        </a:blipFill>
        <a:ln w="12700" cap="flat" cmpd="sng" algn="ctr">
          <a:solidFill>
            <a:schemeClr val="tx2">
              <a:lumMod val="40000"/>
              <a:lumOff val="6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9">
  <dgm:title val=""/>
  <dgm:desc val=""/>
  <dgm:catLst>
    <dgm:cat type="list" pri="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3" srcId="0" destId="1" srcOrd="0" destOrd="0"/>
        <dgm:cxn modelId="4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2"/>
        <dgm:pt modelId="21"/>
        <dgm:pt modelId="22"/>
        <dgm:pt modelId="23"/>
        <dgm:pt modelId="24"/>
        <dgm:pt modelId="3"/>
        <dgm:pt modelId="31"/>
        <dgm:pt modelId="32"/>
        <dgm:pt modelId="33"/>
        <dgm:pt modelId="34"/>
      </dgm:ptLst>
      <dgm:cxnLst>
        <dgm:cxn modelId="4" srcId="0" destId="1" srcOrd="0" destOrd="0"/>
        <dgm:cxn modelId="5" srcId="0" destId="2" srcOrd="1" destOrd="0"/>
        <dgm:cxn modelId="6" srcId="0" destId="3" srcOrd="1" destOrd="0"/>
        <dgm:cxn modelId="15" srcId="1" destId="11" srcOrd="0" destOrd="0"/>
        <dgm:cxn modelId="16" srcId="1" destId="12" srcOrd="0" destOrd="0"/>
        <dgm:cxn modelId="17" srcId="1" destId="13" srcOrd="0" destOrd="0"/>
        <dgm:cxn modelId="18" srcId="1" destId="14" srcOrd="0" destOrd="0"/>
        <dgm:cxn modelId="25" srcId="2" destId="21" srcOrd="0" destOrd="0"/>
        <dgm:cxn modelId="26" srcId="2" destId="22" srcOrd="0" destOrd="0"/>
        <dgm:cxn modelId="27" srcId="2" destId="23" srcOrd="0" destOrd="0"/>
        <dgm:cxn modelId="28" srcId="2" destId="24" srcOrd="0" destOrd="0"/>
        <dgm:cxn modelId="35" srcId="3" destId="31" srcOrd="0" destOrd="0"/>
        <dgm:cxn modelId="36" srcId="3" destId="32" srcOrd="0" destOrd="0"/>
        <dgm:cxn modelId="37" srcId="3" destId="33" srcOrd="0" destOrd="0"/>
        <dgm:cxn modelId="38" srcId="3" destId="34" srcOrd="0" destOrd="0"/>
      </dgm:cxnLst>
      <dgm:bg/>
      <dgm:whole/>
    </dgm:dataModel>
  </dgm:clrData>
  <dgm:layoutNode name="list">
    <dgm:varLst>
      <dgm:dir/>
      <dgm:animLvl val="lvl"/>
    </dgm:varLst>
    <dgm:choose name="Name0">
      <dgm:if name="Name1" func="var" arg="dir" op="equ" val="norm">
        <dgm:alg type="lin">
          <dgm:param type="linDir" val="fromL"/>
          <dgm:param type="fallback" val="2D"/>
          <dgm:param type="nodeVertAlign" val="t"/>
        </dgm:alg>
      </dgm:if>
      <dgm:else name="Name2">
        <dgm:alg type="lin">
          <dgm:param type="linDir" val="fromR"/>
          <dgm:param type="fallback" val="2D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ircle" refType="w" fact="0.5"/>
      <dgm:constr type="w" for="ch" forName="vertFlow" refType="w" fact="0.75"/>
      <dgm:constr type="h" for="des" forName="firstComp" refType="w" refFor="ch" refForName="vertFlow" fact="0.667"/>
      <dgm:constr type="h" for="des" forName="comp" refType="h" refFor="des" refForName="firstComp" op="equ"/>
      <dgm:constr type="h" for="des" forName="topSpace" refType="w" refFor="ch" refForName="circle" op="equ" fact="0.4"/>
      <dgm:constr type="w" for="ch" forName="posSpace" refType="w" fact="0.4"/>
      <dgm:constr type="w" for="ch" forName="negSpace" refType="w" fact="-1.15"/>
      <dgm:constr type="w" for="ch" forName="transSpace" refType="w" fact="0.75"/>
      <dgm:constr type="primFontSz" for="ch" forName="circle" op="equ" val="65"/>
      <dgm:constr type="primFontSz" for="des" forName="firstChildTx" val="65"/>
      <dgm:constr type="primFontSz" for="des" forName="childTx" refType="primFontSz" refFor="des" refForName="firstChildTx" op="equ"/>
    </dgm:constrLst>
    <dgm:ruleLst/>
    <dgm:forEach name="Name3" axis="ch" ptType="node">
      <dgm:layoutNode name="pos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vertFlow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firstComp" refType="w"/>
          <dgm:constr type="w" for="ch" forName="comp" refType="w"/>
        </dgm:constrLst>
        <dgm:ruleLst/>
        <dgm:layoutNode name="top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firstComp">
          <dgm:alg type="composite"/>
          <dgm:shape xmlns:r="http://schemas.openxmlformats.org/officeDocument/2006/relationships" r:blip="">
            <dgm:adjLst/>
          </dgm:shape>
          <dgm:presOf/>
          <dgm:choose name="Name4">
            <dgm:if name="Name5" func="var" arg="dir" op="equ" val="norm">
              <dgm:constrLst>
                <dgm:constr type="l" for="ch" forName="firstChild"/>
                <dgm:constr type="t" for="ch" forName="firstChild"/>
                <dgm:constr type="w" for="ch" forName="firstChild" refType="w"/>
                <dgm:constr type="h" for="ch" forName="firstChild" refType="h"/>
                <dgm:constr type="l" for="ch" forName="firstChildTx" refType="w" fact="0.16"/>
                <dgm:constr type="r" for="ch" forName="firstChildTx" refType="w"/>
                <dgm:constr type="h" for="ch" forName="firstChildTx" refFor="ch" refForName="firstChild" op="equ"/>
              </dgm:constrLst>
            </dgm:if>
            <dgm:else name="Name6">
              <dgm:constrLst>
                <dgm:constr type="l" for="ch" forName="firstChild"/>
                <dgm:constr type="t" for="ch" forName="firstChild"/>
                <dgm:constr type="w" for="ch" forName="firstChild" refType="w"/>
                <dgm:constr type="h" for="ch" forName="firstChild" refType="h"/>
                <dgm:constr type="l" for="ch" forName="firstChildTx"/>
                <dgm:constr type="r" for="ch" forName="firstChildTx" refType="w" fact="0.825"/>
                <dgm:constr type="h" for="ch" forName="firstChildTx" refFor="ch" refForName="firstChild" op="equ"/>
              </dgm:constrLst>
            </dgm:else>
          </dgm:choose>
          <dgm:ruleLst/>
          <dgm:layoutNode name="firstChild" styleLbl="bgAccFollowNode1">
            <dgm:alg type="sp"/>
            <dgm:shape xmlns:r="http://schemas.openxmlformats.org/officeDocument/2006/relationships" type="rect" r:blip="">
              <dgm:adjLst/>
            </dgm:shape>
            <dgm:presOf axis="ch desOrSelf" ptType="node node" cnt="1 0"/>
            <dgm:constrLst/>
            <dgm:ruleLst/>
          </dgm:layoutNode>
          <dgm:layoutNode name="firstChildTx" styleLbl="bgAccFollowNode1">
            <dgm:varLst>
              <dgm:bulletEnabled val="1"/>
            </dgm:varLst>
            <dgm:alg type="tx">
              <dgm:param type="parTxLTRAlign" val="l"/>
            </dgm:alg>
            <dgm:shape xmlns:r="http://schemas.openxmlformats.org/officeDocument/2006/relationships" type="rect" r:blip="" hideGeom="1">
              <dgm:adjLst/>
            </dgm:shape>
            <dgm:presOf axis="ch desOrSelf" ptType="node node" cnt="1 0"/>
            <dgm:choose name="Name7">
              <dgm:if name="Name8" func="var" arg="dir" op="equ" val="norm">
                <dgm:constrLst>
                  <dgm:constr type="primFontSz" val="65"/>
                  <dgm:constr type="lMarg"/>
                </dgm:constrLst>
              </dgm:if>
              <dgm:else name="Name9">
                <dgm:constrLst>
                  <dgm:constr type="primFontSz" val="65"/>
                  <dgm:constr type="rMarg"/>
                </dgm:constrLst>
              </dgm:else>
            </dgm:choose>
            <dgm:ruleLst>
              <dgm:rule type="primFontSz" val="5" fact="NaN" max="NaN"/>
            </dgm:ruleLst>
          </dgm:layoutNode>
        </dgm:layoutNode>
        <dgm:forEach name="Name10" axis="ch" ptType="node" st="2">
          <dgm:layoutNode name="comp">
            <dgm:alg type="composite"/>
            <dgm:shape xmlns:r="http://schemas.openxmlformats.org/officeDocument/2006/relationships" r:blip="">
              <dgm:adjLst/>
            </dgm:shape>
            <dgm:presOf/>
            <dgm:choose name="Name11">
              <dgm:if name="Name12" func="var" arg="dir" op="equ" val="norm">
                <dgm:constrLst>
                  <dgm:constr type="l" for="ch" forName="child"/>
                  <dgm:constr type="t" for="ch" forName="child"/>
                  <dgm:constr type="w" for="ch" forName="child" refType="w"/>
                  <dgm:constr type="h" for="ch" forName="child" refType="h"/>
                  <dgm:constr type="l" for="ch" forName="childTx" refType="w" fact="0.16"/>
                  <dgm:constr type="r" for="ch" forName="childTx" refType="w"/>
                  <dgm:constr type="h" for="ch" forName="childTx" refFor="ch" refForName="child" op="equ"/>
                </dgm:constrLst>
              </dgm:if>
              <dgm:else name="Name13">
                <dgm:constrLst>
                  <dgm:constr type="l" for="ch" forName="child"/>
                  <dgm:constr type="t" for="ch" forName="child"/>
                  <dgm:constr type="w" for="ch" forName="child" refType="w"/>
                  <dgm:constr type="h" for="ch" forName="child" refType="h"/>
                  <dgm:constr type="l" for="ch" forName="childTx"/>
                  <dgm:constr type="r" for="ch" forName="childTx" refType="w" fact="0.825"/>
                  <dgm:constr type="h" for="ch" forName="childTx" refFor="ch" refForName="child" op="equ"/>
                </dgm:constrLst>
              </dgm:else>
            </dgm:choose>
            <dgm:ruleLst/>
            <dgm:layoutNode name="child" styleLbl="bgAccFollowNode1">
              <dgm:alg type="sp"/>
              <dgm:shape xmlns:r="http://schemas.openxmlformats.org/officeDocument/2006/relationships" type="rect" r:blip="">
                <dgm:adjLst/>
              </dgm:shape>
              <dgm:presOf axis="desOrSelf" ptType="node"/>
              <dgm:constrLst/>
              <dgm:ruleLst/>
            </dgm:layoutNode>
            <dgm:layoutNode name="childTx" styleLbl="bgAccFollowNode1">
              <dgm:varLst>
                <dgm:bulletEnabled val="1"/>
              </dgm:varLst>
              <dgm:alg type="tx">
                <dgm:param type="parTxLTRAlign" val="l"/>
              </dgm:alg>
              <dgm:shape xmlns:r="http://schemas.openxmlformats.org/officeDocument/2006/relationships" type="rect" r:blip="" hideGeom="1">
                <dgm:adjLst/>
              </dgm:shape>
              <dgm:presOf axis="desOrSelf" ptType="node"/>
              <dgm:choose name="Name14">
                <dgm:if name="Name15" func="var" arg="dir" op="equ" val="norm">
                  <dgm:constrLst>
                    <dgm:constr type="primFontSz" val="65"/>
                    <dgm:constr type="lMarg"/>
                  </dgm:constrLst>
                </dgm:if>
                <dgm:else name="Name16">
                  <dgm:constrLst>
                    <dgm:constr type="primFontSz" val="65"/>
                    <dgm:constr type="rMarg"/>
                  </dgm:constrLst>
                </dgm:else>
              </dgm:choose>
              <dgm:ruleLst>
                <dgm:rule type="primFontSz" val="5" fact="NaN" max="NaN"/>
              </dgm:ruleLst>
            </dgm:layoutNode>
          </dgm:layoutNode>
        </dgm:forEach>
      </dgm:layoutNode>
      <dgm:layoutNode name="neg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ircle" styleLbl="node1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lMarg"/>
          <dgm:constr type="rMarg"/>
          <dgm:constr type="tMarg"/>
          <dgm:constr type="bMarg"/>
          <dgm:constr type="h" refType="w"/>
        </dgm:constrLst>
        <dgm:ruleLst>
          <dgm:rule type="primFontSz" val="5" fact="NaN" max="NaN"/>
        </dgm:ruleLst>
      </dgm:layoutNode>
      <dgm:forEach name="Name17" axis="followSib" ptType="sibTrans" cnt="1">
        <dgm:layoutNode name="trans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List7">
  <dgm:title val=""/>
  <dgm:desc val=""/>
  <dgm:catLst>
    <dgm:cat type="list" pri="12000"/>
    <dgm:cat type="process" pri="20000"/>
    <dgm:cat type="relationship" pri="14000"/>
    <dgm:cat type="convert" pri="8000"/>
    <dgm:cat type="picture" pri="25000"/>
    <dgm:cat type="pictureconvert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3#1">
  <dgm:title val=""/>
  <dgm:desc val=""/>
  <dgm:catLst>
    <dgm:cat type="list" pri="14000"/>
    <dgm:cat type="convert" pri="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2"/>
            <a:ext cx="2890010" cy="493395"/>
          </a:xfrm>
          <a:prstGeom prst="rect">
            <a:avLst/>
          </a:prstGeom>
        </p:spPr>
        <p:txBody>
          <a:bodyPr vert="horz" lIns="90396" tIns="45198" rIns="90396" bIns="45198" rtlCol="0"/>
          <a:lstStyle>
            <a:lvl1pPr algn="l">
              <a:defRPr sz="1200"/>
            </a:lvl1pPr>
          </a:lstStyle>
          <a:p>
            <a:endParaRPr lang="es-EC"/>
          </a:p>
        </p:txBody>
      </p:sp>
      <p:sp>
        <p:nvSpPr>
          <p:cNvPr id="3" name="2 Marcador de fecha"/>
          <p:cNvSpPr>
            <a:spLocks noGrp="1"/>
          </p:cNvSpPr>
          <p:nvPr>
            <p:ph type="dt" sz="quarter" idx="1"/>
          </p:nvPr>
        </p:nvSpPr>
        <p:spPr>
          <a:xfrm>
            <a:off x="3778013" y="2"/>
            <a:ext cx="2890010" cy="493395"/>
          </a:xfrm>
          <a:prstGeom prst="rect">
            <a:avLst/>
          </a:prstGeom>
        </p:spPr>
        <p:txBody>
          <a:bodyPr vert="horz" lIns="90396" tIns="45198" rIns="90396" bIns="45198" rtlCol="0"/>
          <a:lstStyle>
            <a:lvl1pPr algn="r">
              <a:defRPr sz="1200"/>
            </a:lvl1pPr>
          </a:lstStyle>
          <a:p>
            <a:fld id="{59D6946D-4CCF-46FD-A974-F8ABF0EDE103}" type="datetimeFigureOut">
              <a:rPr lang="es-EC" smtClean="0"/>
              <a:pPr/>
              <a:t>22/11/17</a:t>
            </a:fld>
            <a:endParaRPr lang="es-EC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2"/>
          </p:nvPr>
        </p:nvSpPr>
        <p:spPr>
          <a:xfrm>
            <a:off x="0" y="9372202"/>
            <a:ext cx="2890010" cy="493395"/>
          </a:xfrm>
          <a:prstGeom prst="rect">
            <a:avLst/>
          </a:prstGeom>
        </p:spPr>
        <p:txBody>
          <a:bodyPr vert="horz" lIns="90396" tIns="45198" rIns="90396" bIns="45198" rtlCol="0" anchor="b"/>
          <a:lstStyle>
            <a:lvl1pPr algn="l">
              <a:defRPr sz="1200"/>
            </a:lvl1pPr>
          </a:lstStyle>
          <a:p>
            <a:endParaRPr lang="es-EC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3"/>
          </p:nvPr>
        </p:nvSpPr>
        <p:spPr>
          <a:xfrm>
            <a:off x="3778013" y="9372202"/>
            <a:ext cx="2890010" cy="493395"/>
          </a:xfrm>
          <a:prstGeom prst="rect">
            <a:avLst/>
          </a:prstGeom>
        </p:spPr>
        <p:txBody>
          <a:bodyPr vert="horz" lIns="90396" tIns="45198" rIns="90396" bIns="45198" rtlCol="0" anchor="b"/>
          <a:lstStyle>
            <a:lvl1pPr algn="r">
              <a:defRPr sz="1200"/>
            </a:lvl1pPr>
          </a:lstStyle>
          <a:p>
            <a:fld id="{E1978E49-4C26-45AD-9AE8-058C6CD0565D}" type="slidenum">
              <a:rPr lang="es-EC" smtClean="0"/>
              <a:pPr/>
              <a:t>‹Nr.›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168740772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889832" cy="492475"/>
          </a:xfrm>
          <a:prstGeom prst="rect">
            <a:avLst/>
          </a:prstGeom>
        </p:spPr>
        <p:txBody>
          <a:bodyPr vert="horz" lIns="90288" tIns="45144" rIns="90288" bIns="45144" rtlCol="0"/>
          <a:lstStyle>
            <a:lvl1pPr algn="l">
              <a:defRPr sz="1200"/>
            </a:lvl1pPr>
          </a:lstStyle>
          <a:p>
            <a:endParaRPr lang="es-ES" dirty="0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777127" y="1"/>
            <a:ext cx="2890897" cy="492475"/>
          </a:xfrm>
          <a:prstGeom prst="rect">
            <a:avLst/>
          </a:prstGeom>
        </p:spPr>
        <p:txBody>
          <a:bodyPr vert="horz" lIns="90288" tIns="45144" rIns="90288" bIns="45144" rtlCol="0"/>
          <a:lstStyle>
            <a:lvl1pPr algn="r">
              <a:defRPr sz="1200"/>
            </a:lvl1pPr>
          </a:lstStyle>
          <a:p>
            <a:fld id="{4F29BD0A-F64D-EF46-B994-9FF8ECE6A919}" type="datetimeFigureOut">
              <a:rPr lang="es-ES" smtClean="0"/>
              <a:pPr/>
              <a:t>22/11/17</a:t>
            </a:fld>
            <a:endParaRPr lang="es-ES" dirty="0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868363" y="741363"/>
            <a:ext cx="4933950" cy="37004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288" tIns="45144" rIns="90288" bIns="45144" rtlCol="0" anchor="ctr"/>
          <a:lstStyle/>
          <a:p>
            <a:endParaRPr lang="es-ES" dirty="0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66802" y="4687714"/>
            <a:ext cx="5335484" cy="4439174"/>
          </a:xfrm>
          <a:prstGeom prst="rect">
            <a:avLst/>
          </a:prstGeom>
        </p:spPr>
        <p:txBody>
          <a:bodyPr vert="horz" lIns="90288" tIns="45144" rIns="90288" bIns="45144" rtlCol="0"/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9373126"/>
            <a:ext cx="2889832" cy="492475"/>
          </a:xfrm>
          <a:prstGeom prst="rect">
            <a:avLst/>
          </a:prstGeom>
        </p:spPr>
        <p:txBody>
          <a:bodyPr vert="horz" lIns="90288" tIns="45144" rIns="90288" bIns="45144" rtlCol="0" anchor="b"/>
          <a:lstStyle>
            <a:lvl1pPr algn="l">
              <a:defRPr sz="1200"/>
            </a:lvl1pPr>
          </a:lstStyle>
          <a:p>
            <a:endParaRPr lang="es-ES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777127" y="9373126"/>
            <a:ext cx="2890897" cy="492475"/>
          </a:xfrm>
          <a:prstGeom prst="rect">
            <a:avLst/>
          </a:prstGeom>
        </p:spPr>
        <p:txBody>
          <a:bodyPr vert="horz" lIns="90288" tIns="45144" rIns="90288" bIns="45144" rtlCol="0" anchor="b"/>
          <a:lstStyle>
            <a:lvl1pPr algn="r">
              <a:defRPr sz="1200"/>
            </a:lvl1pPr>
          </a:lstStyle>
          <a:p>
            <a:fld id="{7A34ED2A-B62C-9946-B4F2-F0F49C5CC4A3}" type="slidenum">
              <a:rPr lang="es-ES" smtClean="0"/>
              <a:pPr/>
              <a:t>‹Nr.›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7974856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C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8AAB9F-8997-F34A-BA9F-43B08EA4F8E8}" type="slidenum">
              <a:rPr lang="es-ES" smtClean="0"/>
              <a:pPr/>
              <a:t>2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833898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Relationship Id="rId3" Type="http://schemas.openxmlformats.org/officeDocument/2006/relationships/image" Target="../media/image2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Relationship Id="rId3" Type="http://schemas.openxmlformats.org/officeDocument/2006/relationships/image" Target="../media/image4.jpe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1.jpeg"/><Relationship Id="rId3" Type="http://schemas.openxmlformats.org/officeDocument/2006/relationships/image" Target="../media/image2.jpe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3.jpeg"/><Relationship Id="rId3" Type="http://schemas.openxmlformats.org/officeDocument/2006/relationships/image" Target="../media/image4.jpeg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7" descr="isotipo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986" y="4876804"/>
            <a:ext cx="7087830" cy="1659445"/>
          </a:xfrm>
          <a:prstGeom prst="rect">
            <a:avLst/>
          </a:prstGeom>
        </p:spPr>
      </p:pic>
      <p:pic>
        <p:nvPicPr>
          <p:cNvPr id="9" name="Imagen 8" descr="logo1.jpg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54" y="228600"/>
            <a:ext cx="2414435" cy="795528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920" y="1752604"/>
            <a:ext cx="7773750" cy="1470025"/>
          </a:xfrm>
        </p:spPr>
        <p:txBody>
          <a:bodyPr/>
          <a:lstStyle>
            <a:lvl1pPr>
              <a:defRPr>
                <a:solidFill>
                  <a:srgbClr val="1C2A66"/>
                </a:solidFill>
                <a:latin typeface="Arial"/>
                <a:cs typeface="Arial"/>
              </a:defRPr>
            </a:lvl1pPr>
          </a:lstStyle>
          <a:p>
            <a:r>
              <a:rPr lang="es-ES_tradnl" dirty="0" smtClean="0"/>
              <a:t>Clic para editar título</a:t>
            </a:r>
            <a:endParaRPr lang="es-ES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839" y="3429000"/>
            <a:ext cx="6401912" cy="15240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  <a:latin typeface="Arial"/>
                <a:cs typeface="Arial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_tradnl" dirty="0" smtClean="0"/>
              <a:t>Haga clic para modificar el estilo de subtítulo del patrón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1124274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428187-6641-43A8-885D-CFBBA15B0441}" type="datetimeFigureOut">
              <a:rPr lang="es-EC" smtClean="0"/>
              <a:t>22/11/17</a:t>
            </a:fld>
            <a:endParaRPr lang="es-EC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75F69-DA57-450C-9E53-3EA2D4F7D83B}" type="slidenum">
              <a:rPr lang="es-EC" smtClean="0"/>
              <a:t>‹Nr.›</a:t>
            </a:fld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14448477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82" y="273050"/>
            <a:ext cx="3008835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C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671" y="273052"/>
            <a:ext cx="5112638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C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82" y="1435102"/>
            <a:ext cx="3008835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4EAAC6-2A0B-BC4D-9A4A-D26B8E98F21E}" type="datetimeFigureOut">
              <a:rPr lang="es-ES" smtClean="0"/>
              <a:pPr/>
              <a:t>22/11/17</a:t>
            </a:fld>
            <a:endParaRPr lang="es-E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EDC79-F367-4E4F-AD58-2BA296B6A3A6}" type="slidenum">
              <a:rPr lang="es-ES" smtClean="0"/>
              <a:pPr/>
              <a:t>‹Nr.›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2919989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599" y="4800600"/>
            <a:ext cx="5487353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C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599" y="612775"/>
            <a:ext cx="5487353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C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599" y="5367338"/>
            <a:ext cx="5487353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4EAAC6-2A0B-BC4D-9A4A-D26B8E98F21E}" type="datetimeFigureOut">
              <a:rPr lang="es-ES" smtClean="0"/>
              <a:pPr/>
              <a:t>22/11/17</a:t>
            </a:fld>
            <a:endParaRPr lang="es-E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EDC79-F367-4E4F-AD58-2BA296B6A3A6}" type="slidenum">
              <a:rPr lang="es-ES" smtClean="0"/>
              <a:pPr/>
              <a:t>‹Nr.›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3307946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C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C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4EAAC6-2A0B-BC4D-9A4A-D26B8E98F21E}" type="datetimeFigureOut">
              <a:rPr lang="es-ES" smtClean="0"/>
              <a:pPr/>
              <a:t>22/11/17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EDC79-F367-4E4F-AD58-2BA296B6A3A6}" type="slidenum">
              <a:rPr lang="es-ES" smtClean="0"/>
              <a:pPr/>
              <a:t>‹Nr.›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26485612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32142" y="274639"/>
            <a:ext cx="2057757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C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79" y="274639"/>
            <a:ext cx="6022434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C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4EAAC6-2A0B-BC4D-9A4A-D26B8E98F21E}" type="datetimeFigureOut">
              <a:rPr lang="es-ES" smtClean="0"/>
              <a:pPr/>
              <a:t>22/11/17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EDC79-F367-4E4F-AD58-2BA296B6A3A6}" type="slidenum">
              <a:rPr lang="es-ES" smtClean="0"/>
              <a:pPr/>
              <a:t>‹Nr.›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3080015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80" y="274638"/>
            <a:ext cx="7545110" cy="868362"/>
          </a:xfrm>
        </p:spPr>
        <p:txBody>
          <a:bodyPr/>
          <a:lstStyle>
            <a:lvl1pPr>
              <a:defRPr>
                <a:solidFill>
                  <a:srgbClr val="1C2A66"/>
                </a:solidFill>
              </a:defRPr>
            </a:lvl1pPr>
          </a:lstStyle>
          <a:p>
            <a:r>
              <a:rPr lang="es-ES_tradnl" dirty="0" smtClean="0"/>
              <a:t>Clic para editar título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57280" y="1600200"/>
            <a:ext cx="8231029" cy="4800600"/>
          </a:xfrm>
        </p:spPr>
        <p:txBody>
          <a:bodyPr/>
          <a:lstStyle>
            <a:lvl1pPr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>
              <a:defRPr>
                <a:solidFill>
                  <a:schemeClr val="tx2">
                    <a:lumMod val="75000"/>
                  </a:schemeClr>
                </a:solidFill>
              </a:defRPr>
            </a:lvl2pPr>
            <a:lvl3pPr>
              <a:defRPr>
                <a:solidFill>
                  <a:schemeClr val="tx2">
                    <a:lumMod val="60000"/>
                    <a:lumOff val="40000"/>
                  </a:schemeClr>
                </a:solidFill>
              </a:defRPr>
            </a:lvl3pPr>
            <a:lvl4pPr>
              <a:defRPr>
                <a:solidFill>
                  <a:schemeClr val="bg1">
                    <a:lumMod val="50000"/>
                  </a:schemeClr>
                </a:solidFill>
              </a:defRPr>
            </a:lvl4pPr>
            <a:lvl5pPr>
              <a:defRPr>
                <a:solidFill>
                  <a:schemeClr val="bg1">
                    <a:lumMod val="65000"/>
                  </a:schemeClr>
                </a:solidFill>
              </a:defRPr>
            </a:lvl5pPr>
          </a:lstStyle>
          <a:p>
            <a:pPr lvl="0"/>
            <a:r>
              <a:rPr lang="es-ES_tradnl" dirty="0" smtClean="0"/>
              <a:t>Haga clic para modificar el estilo de texto del patrón</a:t>
            </a:r>
          </a:p>
          <a:p>
            <a:pPr lvl="1"/>
            <a:r>
              <a:rPr lang="es-ES_tradnl" dirty="0" smtClean="0"/>
              <a:t>Segundo nivel</a:t>
            </a:r>
          </a:p>
          <a:p>
            <a:pPr lvl="2"/>
            <a:r>
              <a:rPr lang="es-ES_tradnl" dirty="0" smtClean="0"/>
              <a:t>Tercer nivel</a:t>
            </a:r>
          </a:p>
          <a:p>
            <a:pPr lvl="3"/>
            <a:r>
              <a:rPr lang="es-ES_tradnl" dirty="0" smtClean="0"/>
              <a:t>Cuarto nivel</a:t>
            </a:r>
          </a:p>
          <a:p>
            <a:pPr lvl="4"/>
            <a:r>
              <a:rPr lang="es-ES_tradnl" dirty="0" smtClean="0"/>
              <a:t>Quinto nivel</a:t>
            </a:r>
            <a:endParaRPr lang="es-ES" dirty="0"/>
          </a:p>
        </p:txBody>
      </p:sp>
      <p:pic>
        <p:nvPicPr>
          <p:cNvPr id="7" name="Imagen 6" descr="bolas.jp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79" y="6477000"/>
            <a:ext cx="1557799" cy="277368"/>
          </a:xfrm>
          <a:prstGeom prst="rect">
            <a:avLst/>
          </a:prstGeom>
        </p:spPr>
      </p:pic>
      <p:pic>
        <p:nvPicPr>
          <p:cNvPr id="8" name="Imagen 7" descr="logo2.jpg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6176" y="152400"/>
            <a:ext cx="1097471" cy="6106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00843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575953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919" y="2130430"/>
            <a:ext cx="777375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C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838" y="3886200"/>
            <a:ext cx="6401912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C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428187-6641-43A8-885D-CFBBA15B0441}" type="datetimeFigureOut">
              <a:rPr lang="es-EC" smtClean="0"/>
              <a:t>22/11/17</a:t>
            </a:fld>
            <a:endParaRPr lang="es-EC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75F69-DA57-450C-9E53-3EA2D4F7D83B}" type="slidenum">
              <a:rPr lang="es-EC" smtClean="0"/>
              <a:t>‹Nr.›</a:t>
            </a:fld>
            <a:endParaRPr lang="es-EC"/>
          </a:p>
        </p:txBody>
      </p:sp>
      <p:pic>
        <p:nvPicPr>
          <p:cNvPr id="7" name="Imagen 7" descr="isotipo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986" y="4876804"/>
            <a:ext cx="7087830" cy="1659445"/>
          </a:xfrm>
          <a:prstGeom prst="rect">
            <a:avLst/>
          </a:prstGeom>
        </p:spPr>
      </p:pic>
      <p:pic>
        <p:nvPicPr>
          <p:cNvPr id="8" name="Imagen 8" descr="logo1.jpg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54" y="228600"/>
            <a:ext cx="2414435" cy="7955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7491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C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C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428187-6641-43A8-885D-CFBBA15B0441}" type="datetimeFigureOut">
              <a:rPr lang="es-EC" smtClean="0"/>
              <a:t>22/11/17</a:t>
            </a:fld>
            <a:endParaRPr lang="es-EC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C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75F69-DA57-450C-9E53-3EA2D4F7D83B}" type="slidenum">
              <a:rPr lang="es-EC" smtClean="0"/>
              <a:t>‹Nr.›</a:t>
            </a:fld>
            <a:endParaRPr lang="es-EC"/>
          </a:p>
        </p:txBody>
      </p:sp>
      <p:pic>
        <p:nvPicPr>
          <p:cNvPr id="7" name="Imagen 6" descr="bolas.jp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79" y="6477000"/>
            <a:ext cx="1557799" cy="277368"/>
          </a:xfrm>
          <a:prstGeom prst="rect">
            <a:avLst/>
          </a:prstGeom>
        </p:spPr>
      </p:pic>
      <p:pic>
        <p:nvPicPr>
          <p:cNvPr id="8" name="Imagen 7" descr="logo2.jpg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6176" y="152400"/>
            <a:ext cx="1097471" cy="6106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87924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438" y="4406905"/>
            <a:ext cx="777375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C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438" y="2906713"/>
            <a:ext cx="777375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4EAAC6-2A0B-BC4D-9A4A-D26B8E98F21E}" type="datetimeFigureOut">
              <a:rPr lang="es-ES" smtClean="0"/>
              <a:pPr/>
              <a:t>22/11/17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EDC79-F367-4E4F-AD58-2BA296B6A3A6}" type="slidenum">
              <a:rPr lang="es-ES" smtClean="0"/>
              <a:pPr/>
              <a:t>‹Nr.›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1469914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C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82" y="1600204"/>
            <a:ext cx="4039301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C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9007" y="1600204"/>
            <a:ext cx="404089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C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4EAAC6-2A0B-BC4D-9A4A-D26B8E98F21E}" type="datetimeFigureOut">
              <a:rPr lang="es-ES" smtClean="0"/>
              <a:pPr/>
              <a:t>22/11/17</a:t>
            </a:fld>
            <a:endParaRPr lang="es-E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EDC79-F367-4E4F-AD58-2BA296B6A3A6}" type="slidenum">
              <a:rPr lang="es-ES" smtClean="0"/>
              <a:pPr/>
              <a:t>‹Nr.›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6206314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82" y="274638"/>
            <a:ext cx="8231029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C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79" y="1535113"/>
            <a:ext cx="40408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79" y="2174875"/>
            <a:ext cx="40408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C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834" y="1535113"/>
            <a:ext cx="404247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834" y="2174875"/>
            <a:ext cx="404247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C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4EAAC6-2A0B-BC4D-9A4A-D26B8E98F21E}" type="datetimeFigureOut">
              <a:rPr lang="es-ES" smtClean="0"/>
              <a:pPr/>
              <a:t>22/11/17</a:t>
            </a:fld>
            <a:endParaRPr lang="es-ES" dirty="0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EDC79-F367-4E4F-AD58-2BA296B6A3A6}" type="slidenum">
              <a:rPr lang="es-ES" smtClean="0"/>
              <a:pPr/>
              <a:t>‹Nr.›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2543161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C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4EAAC6-2A0B-BC4D-9A4A-D26B8E98F21E}" type="datetimeFigureOut">
              <a:rPr lang="es-ES" smtClean="0"/>
              <a:pPr/>
              <a:t>22/11/17</a:t>
            </a:fld>
            <a:endParaRPr lang="es-ES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9EDC79-F367-4E4F-AD58-2BA296B6A3A6}" type="slidenum">
              <a:rPr lang="es-ES" smtClean="0"/>
              <a:pPr/>
              <a:t>‹Nr.›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2095585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4.xml"/><Relationship Id="rId12" Type="http://schemas.openxmlformats.org/officeDocument/2006/relationships/theme" Target="../theme/theme2.xml"/><Relationship Id="rId1" Type="http://schemas.openxmlformats.org/officeDocument/2006/relationships/slideLayout" Target="../slideLayouts/slideLayout4.xml"/><Relationship Id="rId2" Type="http://schemas.openxmlformats.org/officeDocument/2006/relationships/slideLayout" Target="../slideLayouts/slideLayout5.xml"/><Relationship Id="rId3" Type="http://schemas.openxmlformats.org/officeDocument/2006/relationships/slideLayout" Target="../slideLayouts/slideLayout6.xml"/><Relationship Id="rId4" Type="http://schemas.openxmlformats.org/officeDocument/2006/relationships/slideLayout" Target="../slideLayouts/slideLayout7.xml"/><Relationship Id="rId5" Type="http://schemas.openxmlformats.org/officeDocument/2006/relationships/slideLayout" Target="../slideLayouts/slideLayout8.xml"/><Relationship Id="rId6" Type="http://schemas.openxmlformats.org/officeDocument/2006/relationships/slideLayout" Target="../slideLayouts/slideLayout9.xml"/><Relationship Id="rId7" Type="http://schemas.openxmlformats.org/officeDocument/2006/relationships/slideLayout" Target="../slideLayouts/slideLayout10.xml"/><Relationship Id="rId8" Type="http://schemas.openxmlformats.org/officeDocument/2006/relationships/slideLayout" Target="../slideLayouts/slideLayout11.xml"/><Relationship Id="rId9" Type="http://schemas.openxmlformats.org/officeDocument/2006/relationships/slideLayout" Target="../slideLayouts/slideLayout12.xml"/><Relationship Id="rId10" Type="http://schemas.openxmlformats.org/officeDocument/2006/relationships/slideLayout" Target="../slideLayouts/slideLayout1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457280" y="274638"/>
            <a:ext cx="8231029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_tradnl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80" y="1600204"/>
            <a:ext cx="8231029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_tradnl" smtClean="0"/>
              <a:t>Haga clic para modificar el estilo de texto del patrón</a:t>
            </a:r>
          </a:p>
          <a:p>
            <a:pPr lvl="1"/>
            <a:r>
              <a:rPr lang="es-ES_tradnl" smtClean="0"/>
              <a:t>Segundo nivel</a:t>
            </a:r>
          </a:p>
          <a:p>
            <a:pPr lvl="2"/>
            <a:r>
              <a:rPr lang="es-ES_tradnl" smtClean="0"/>
              <a:t>Tercer nivel</a:t>
            </a:r>
          </a:p>
          <a:p>
            <a:pPr lvl="3"/>
            <a:r>
              <a:rPr lang="es-ES_tradnl" smtClean="0"/>
              <a:t>Cuarto nivel</a:t>
            </a:r>
          </a:p>
          <a:p>
            <a:pPr lvl="4"/>
            <a:r>
              <a:rPr lang="es-ES_tradnl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457280" y="6356354"/>
            <a:ext cx="21339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4EAAC6-2A0B-BC4D-9A4A-D26B8E98F21E}" type="datetimeFigureOut">
              <a:rPr lang="es-ES" smtClean="0"/>
              <a:pPr/>
              <a:t>22/11/17</a:t>
            </a:fld>
            <a:endParaRPr lang="es-ES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3124743" y="6356354"/>
            <a:ext cx="28961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6554339" y="6356354"/>
            <a:ext cx="21339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9EDC79-F367-4E4F-AD58-2BA296B6A3A6}" type="slidenum">
              <a:rPr lang="es-ES" smtClean="0"/>
              <a:pPr/>
              <a:t>‹Nr.›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8671104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8" r:id="rId3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82" y="274638"/>
            <a:ext cx="8231029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C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82" y="1600204"/>
            <a:ext cx="8231029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C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79" y="6356355"/>
            <a:ext cx="21339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4EAAC6-2A0B-BC4D-9A4A-D26B8E98F21E}" type="datetimeFigureOut">
              <a:rPr lang="es-ES" smtClean="0"/>
              <a:pPr/>
              <a:t>22/11/17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745" y="6356355"/>
            <a:ext cx="28961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4340" y="6356355"/>
            <a:ext cx="21339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9EDC79-F367-4E4F-AD58-2BA296B6A3A6}" type="slidenum">
              <a:rPr lang="es-ES" smtClean="0"/>
              <a:pPr/>
              <a:t>‹Nr.›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698531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61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C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9" Type="http://schemas.openxmlformats.org/officeDocument/2006/relationships/diagramQuickStyle" Target="../diagrams/quickStyle2.xml"/><Relationship Id="rId20" Type="http://schemas.openxmlformats.org/officeDocument/2006/relationships/diagramColors" Target="../diagrams/colors4.xml"/><Relationship Id="rId21" Type="http://schemas.microsoft.com/office/2007/relationships/diagramDrawing" Target="../diagrams/drawing4.xml"/><Relationship Id="rId10" Type="http://schemas.openxmlformats.org/officeDocument/2006/relationships/diagramColors" Target="../diagrams/colors2.xml"/><Relationship Id="rId11" Type="http://schemas.microsoft.com/office/2007/relationships/diagramDrawing" Target="../diagrams/drawing2.xml"/><Relationship Id="rId12" Type="http://schemas.openxmlformats.org/officeDocument/2006/relationships/diagramData" Target="../diagrams/data3.xml"/><Relationship Id="rId13" Type="http://schemas.openxmlformats.org/officeDocument/2006/relationships/diagramLayout" Target="../diagrams/layout3.xml"/><Relationship Id="rId14" Type="http://schemas.openxmlformats.org/officeDocument/2006/relationships/diagramQuickStyle" Target="../diagrams/quickStyle3.xml"/><Relationship Id="rId15" Type="http://schemas.openxmlformats.org/officeDocument/2006/relationships/diagramColors" Target="../diagrams/colors3.xml"/><Relationship Id="rId16" Type="http://schemas.microsoft.com/office/2007/relationships/diagramDrawing" Target="../diagrams/drawing3.xml"/><Relationship Id="rId17" Type="http://schemas.openxmlformats.org/officeDocument/2006/relationships/diagramData" Target="../diagrams/data4.xml"/><Relationship Id="rId18" Type="http://schemas.openxmlformats.org/officeDocument/2006/relationships/diagramLayout" Target="../diagrams/layout4.xml"/><Relationship Id="rId19" Type="http://schemas.openxmlformats.org/officeDocument/2006/relationships/diagramQuickStyle" Target="../diagrams/quickStyle4.xml"/><Relationship Id="rId1" Type="http://schemas.openxmlformats.org/officeDocument/2006/relationships/slideLayout" Target="../slideLayouts/slideLayout5.xml"/><Relationship Id="rId2" Type="http://schemas.openxmlformats.org/officeDocument/2006/relationships/diagramData" Target="../diagrams/data1.xml"/><Relationship Id="rId3" Type="http://schemas.openxmlformats.org/officeDocument/2006/relationships/diagramLayout" Target="../diagrams/layout1.xml"/><Relationship Id="rId4" Type="http://schemas.openxmlformats.org/officeDocument/2006/relationships/diagramQuickStyle" Target="../diagrams/quickStyle1.xml"/><Relationship Id="rId5" Type="http://schemas.openxmlformats.org/officeDocument/2006/relationships/diagramColors" Target="../diagrams/colors1.xml"/><Relationship Id="rId6" Type="http://schemas.microsoft.com/office/2007/relationships/diagramDrawing" Target="../diagrams/drawing1.xml"/><Relationship Id="rId7" Type="http://schemas.openxmlformats.org/officeDocument/2006/relationships/diagramData" Target="../diagrams/data2.xml"/><Relationship Id="rId8" Type="http://schemas.openxmlformats.org/officeDocument/2006/relationships/diagramLayout" Target="../diagrams/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4" Type="http://schemas.openxmlformats.org/officeDocument/2006/relationships/image" Target="../media/image8.png"/><Relationship Id="rId5" Type="http://schemas.openxmlformats.org/officeDocument/2006/relationships/image" Target="../media/image9.png"/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Diagrama"/>
          <p:cNvGraphicFramePr/>
          <p:nvPr>
            <p:extLst>
              <p:ext uri="{D42A27DB-BD31-4B8C-83A1-F6EECF244321}">
                <p14:modId xmlns:p14="http://schemas.microsoft.com/office/powerpoint/2010/main" val="3437729399"/>
              </p:ext>
            </p:extLst>
          </p:nvPr>
        </p:nvGraphicFramePr>
        <p:xfrm>
          <a:off x="153194" y="629816"/>
          <a:ext cx="5067150" cy="385462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5" name="7 Marcador de contenid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22408418"/>
              </p:ext>
            </p:extLst>
          </p:nvPr>
        </p:nvGraphicFramePr>
        <p:xfrm>
          <a:off x="229394" y="4363616"/>
          <a:ext cx="3124200" cy="196098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sp>
        <p:nvSpPr>
          <p:cNvPr id="6" name="2 Título"/>
          <p:cNvSpPr txBox="1">
            <a:spLocks/>
          </p:cNvSpPr>
          <p:nvPr/>
        </p:nvSpPr>
        <p:spPr bwMode="auto">
          <a:xfrm>
            <a:off x="76995" y="0"/>
            <a:ext cx="7848600" cy="458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r>
              <a:rPr lang="es-EC" altLang="es-ES" sz="2400" b="1" dirty="0">
                <a:solidFill>
                  <a:schemeClr val="accent1">
                    <a:lumMod val="75000"/>
                  </a:schemeClr>
                </a:solidFill>
                <a:latin typeface="Arial"/>
                <a:ea typeface="+mj-ea"/>
                <a:cs typeface="Arial"/>
              </a:rPr>
              <a:t>Competencia para preservar, mantener y difundir el patrimonio arquitectónico y cultural </a:t>
            </a:r>
          </a:p>
          <a:p>
            <a:pPr>
              <a:defRPr/>
            </a:pPr>
            <a:r>
              <a:rPr lang="es-EC" sz="1400" dirty="0" smtClean="0">
                <a:solidFill>
                  <a:schemeClr val="tx2"/>
                </a:solidFill>
                <a:cs typeface="Arial" pitchFamily="34" charset="0"/>
              </a:rPr>
              <a:t>(Resolución </a:t>
            </a:r>
            <a:r>
              <a:rPr lang="es-EC" sz="1400" dirty="0">
                <a:solidFill>
                  <a:schemeClr val="tx2"/>
                </a:solidFill>
                <a:cs typeface="Arial" pitchFamily="34" charset="0"/>
              </a:rPr>
              <a:t>0004-CNC-2015, RO 514 de 3 de junio de </a:t>
            </a:r>
            <a:r>
              <a:rPr lang="es-EC" sz="1400" dirty="0" smtClean="0">
                <a:solidFill>
                  <a:schemeClr val="tx2"/>
                </a:solidFill>
                <a:cs typeface="Arial" pitchFamily="34" charset="0"/>
              </a:rPr>
              <a:t>2015)</a:t>
            </a:r>
            <a:endParaRPr lang="es-EC" sz="1400" dirty="0">
              <a:solidFill>
                <a:schemeClr val="tx2"/>
              </a:solidFill>
              <a:cs typeface="Arial" pitchFamily="34" charset="0"/>
            </a:endParaRPr>
          </a:p>
          <a:p>
            <a:pPr>
              <a:defRPr/>
            </a:pPr>
            <a:r>
              <a:rPr lang="es-EC" altLang="es-ES" sz="1400" dirty="0">
                <a:solidFill>
                  <a:schemeClr val="tx2"/>
                </a:solidFill>
                <a:cs typeface="Arial" pitchFamily="34" charset="0"/>
              </a:rPr>
              <a:t>[</a:t>
            </a:r>
            <a:r>
              <a:rPr lang="es-EC" altLang="es-ES" sz="1400" dirty="0" smtClean="0">
                <a:solidFill>
                  <a:schemeClr val="tx2"/>
                </a:solidFill>
                <a:cs typeface="Arial" pitchFamily="34" charset="0"/>
              </a:rPr>
              <a:t>Resolución </a:t>
            </a:r>
            <a:r>
              <a:rPr lang="es-EC" altLang="es-ES" sz="1400" dirty="0">
                <a:solidFill>
                  <a:schemeClr val="tx2"/>
                </a:solidFill>
                <a:cs typeface="Arial" pitchFamily="34" charset="0"/>
              </a:rPr>
              <a:t>0006-CNC-2017 (reformatoria</a:t>
            </a:r>
            <a:r>
              <a:rPr lang="es-EC" altLang="es-ES" sz="1400" dirty="0" smtClean="0">
                <a:solidFill>
                  <a:schemeClr val="tx2"/>
                </a:solidFill>
                <a:cs typeface="Arial" pitchFamily="34" charset="0"/>
              </a:rPr>
              <a:t>)]</a:t>
            </a:r>
            <a:r>
              <a:rPr lang="es-EC" altLang="es-ES" sz="2400" b="1" dirty="0"/>
              <a:t/>
            </a:r>
            <a:br>
              <a:rPr lang="es-EC" altLang="es-ES" sz="2400" b="1" dirty="0"/>
            </a:br>
            <a:r>
              <a:rPr lang="es-EC" altLang="es-ES" sz="2400" b="1" dirty="0">
                <a:ea typeface="+mj-ea"/>
              </a:rPr>
              <a:t/>
            </a:r>
            <a:br>
              <a:rPr lang="es-EC" altLang="es-ES" sz="2400" b="1" dirty="0">
                <a:ea typeface="+mj-ea"/>
              </a:rPr>
            </a:br>
            <a:r>
              <a:rPr lang="es-EC" altLang="es-ES" sz="2400" b="1" dirty="0">
                <a:ea typeface="+mj-ea"/>
              </a:rPr>
              <a:t/>
            </a:r>
            <a:br>
              <a:rPr lang="es-EC" altLang="es-ES" sz="2400" b="1" dirty="0">
                <a:ea typeface="+mj-ea"/>
              </a:rPr>
            </a:br>
            <a:endParaRPr lang="es-EC" altLang="es-ES" sz="2400" b="1" dirty="0">
              <a:ea typeface="+mj-ea"/>
            </a:endParaRPr>
          </a:p>
        </p:txBody>
      </p:sp>
      <p:graphicFrame>
        <p:nvGraphicFramePr>
          <p:cNvPr id="7" name="7 Marcador de contenid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72020815"/>
              </p:ext>
            </p:extLst>
          </p:nvPr>
        </p:nvGraphicFramePr>
        <p:xfrm>
          <a:off x="3429794" y="2438400"/>
          <a:ext cx="5486400" cy="3886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2" r:lo="rId13" r:qs="rId14" r:cs="rId15"/>
          </a:graphicData>
        </a:graphic>
      </p:graphicFrame>
      <p:graphicFrame>
        <p:nvGraphicFramePr>
          <p:cNvPr id="8" name="7 Diagrama"/>
          <p:cNvGraphicFramePr/>
          <p:nvPr>
            <p:extLst>
              <p:ext uri="{D42A27DB-BD31-4B8C-83A1-F6EECF244321}">
                <p14:modId xmlns:p14="http://schemas.microsoft.com/office/powerpoint/2010/main" val="1590359417"/>
              </p:ext>
            </p:extLst>
          </p:nvPr>
        </p:nvGraphicFramePr>
        <p:xfrm>
          <a:off x="2896394" y="914400"/>
          <a:ext cx="7391400" cy="152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7" r:lo="rId18" r:qs="rId19" r:cs="rId20"/>
          </a:graphicData>
        </a:graphic>
      </p:graphicFrame>
    </p:spTree>
    <p:extLst>
      <p:ext uri="{BB962C8B-B14F-4D97-AF65-F5344CB8AC3E}">
        <p14:creationId xmlns:p14="http://schemas.microsoft.com/office/powerpoint/2010/main" val="16959851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31">
            <a:hlinkClick r:id="rId3" action="ppaction://hlinksldjump"/>
          </p:cNvPr>
          <p:cNvSpPr/>
          <p:nvPr/>
        </p:nvSpPr>
        <p:spPr>
          <a:xfrm>
            <a:off x="7737555" y="31473"/>
            <a:ext cx="1300510" cy="121481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37 Rectángulo redondeado"/>
          <p:cNvSpPr/>
          <p:nvPr/>
        </p:nvSpPr>
        <p:spPr>
          <a:xfrm>
            <a:off x="250223" y="5023513"/>
            <a:ext cx="8589771" cy="1148687"/>
          </a:xfrm>
          <a:prstGeom prst="roundRect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s-EC" sz="14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Los recursos de transferencia directa a los GAD (2015 y 2016) son </a:t>
            </a:r>
            <a:r>
              <a:rPr lang="es-EC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entregados </a:t>
            </a:r>
            <a:r>
              <a:rPr lang="es-EC" sz="14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</a:t>
            </a:r>
            <a:r>
              <a:rPr lang="es-EC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través de desembolsos del Banco de </a:t>
            </a:r>
            <a:r>
              <a:rPr lang="es-EC" sz="14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Desarrollo del Ecuador,  </a:t>
            </a:r>
            <a:r>
              <a:rPr lang="es-EC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vía ejecución de proyectos, </a:t>
            </a:r>
            <a:r>
              <a:rPr lang="es-EC" sz="14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 función del convenio suscrito </a:t>
            </a:r>
            <a:r>
              <a:rPr lang="es-EC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entre el Ministerio de Finanzas, </a:t>
            </a:r>
            <a:r>
              <a:rPr lang="es-EC" sz="14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Asociación de  Municipalidades Ecuatorianas  y Bando de Desarrollo del Ecuador por </a:t>
            </a:r>
            <a:r>
              <a:rPr lang="es-EC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USD 12,8 </a:t>
            </a:r>
            <a:r>
              <a:rPr lang="es-EC" sz="14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millones</a:t>
            </a:r>
            <a:r>
              <a:rPr lang="es-EC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C" sz="14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 dólares. A través de este mecanismo 25 </a:t>
            </a:r>
            <a:r>
              <a:rPr lang="es-EC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GAD municipales, </a:t>
            </a:r>
            <a:r>
              <a:rPr lang="es-EC" sz="14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han </a:t>
            </a:r>
            <a:r>
              <a:rPr lang="es-EC" sz="1400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recibido US$ </a:t>
            </a:r>
            <a:r>
              <a:rPr lang="es-EC" sz="14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714.132,84. </a:t>
            </a:r>
            <a:endParaRPr lang="es-EC" sz="14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25389" y="1823113"/>
            <a:ext cx="4243205" cy="30536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4" name="13 CuadroTexto"/>
          <p:cNvSpPr txBox="1"/>
          <p:nvPr/>
        </p:nvSpPr>
        <p:spPr>
          <a:xfrm>
            <a:off x="4980658" y="1368623"/>
            <a:ext cx="370693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C" sz="1400" b="1" dirty="0">
                <a:solidFill>
                  <a:schemeClr val="tx2"/>
                </a:solidFill>
                <a:latin typeface="Arial  "/>
              </a:rPr>
              <a:t>F</a:t>
            </a:r>
            <a:r>
              <a:rPr lang="es-EC" sz="1400" b="1" dirty="0" smtClean="0">
                <a:solidFill>
                  <a:schemeClr val="tx2"/>
                </a:solidFill>
                <a:latin typeface="Arial  "/>
              </a:rPr>
              <a:t>uentes de financiamiento de los GAD</a:t>
            </a:r>
            <a:endParaRPr lang="es-EC" sz="1400" b="1" dirty="0">
              <a:solidFill>
                <a:schemeClr val="tx2"/>
              </a:solidFill>
              <a:latin typeface="Arial  "/>
            </a:endParaRPr>
          </a:p>
        </p:txBody>
      </p:sp>
      <p:pic>
        <p:nvPicPr>
          <p:cNvPr id="4103" name="Picture 7"/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482"/>
          <a:stretch/>
        </p:blipFill>
        <p:spPr bwMode="auto">
          <a:xfrm>
            <a:off x="794" y="1981200"/>
            <a:ext cx="4724399" cy="251182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  <a:headEnd/>
            <a:tailEnd/>
          </a:ln>
          <a:ex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</p:pic>
      <p:sp>
        <p:nvSpPr>
          <p:cNvPr id="15" name="16 CuadroTexto"/>
          <p:cNvSpPr txBox="1"/>
          <p:nvPr/>
        </p:nvSpPr>
        <p:spPr>
          <a:xfrm>
            <a:off x="6151929" y="6400800"/>
            <a:ext cx="3145265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C" sz="7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 "/>
              </a:rPr>
              <a:t>Fuentes:</a:t>
            </a:r>
            <a:r>
              <a:rPr lang="es-EC" sz="700" b="1" dirty="0">
                <a:solidFill>
                  <a:prstClr val="black"/>
                </a:solidFill>
                <a:latin typeface="Arial  "/>
              </a:rPr>
              <a:t> </a:t>
            </a:r>
            <a:r>
              <a:rPr lang="es-EC" sz="700" b="1" dirty="0" smtClean="0">
                <a:solidFill>
                  <a:prstClr val="black"/>
                </a:solidFill>
                <a:latin typeface="Arial  "/>
              </a:rPr>
              <a:t>Banco de Desarrollo</a:t>
            </a:r>
            <a:endParaRPr kumimoji="0" lang="es-EC" sz="7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  "/>
            </a:endParaRPr>
          </a:p>
        </p:txBody>
      </p:sp>
      <p:sp>
        <p:nvSpPr>
          <p:cNvPr id="21" name="20 CuadroTexto"/>
          <p:cNvSpPr txBox="1"/>
          <p:nvPr/>
        </p:nvSpPr>
        <p:spPr>
          <a:xfrm>
            <a:off x="637258" y="1371600"/>
            <a:ext cx="370693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C" sz="1400" b="1" dirty="0" smtClean="0">
                <a:solidFill>
                  <a:schemeClr val="tx2"/>
                </a:solidFill>
                <a:latin typeface="Arial  "/>
              </a:rPr>
              <a:t>Gestión de los GAD 2016</a:t>
            </a:r>
            <a:endParaRPr lang="es-EC" sz="1400" b="1" dirty="0">
              <a:solidFill>
                <a:schemeClr val="tx2"/>
              </a:solidFill>
              <a:latin typeface="Arial  "/>
            </a:endParaRPr>
          </a:p>
        </p:txBody>
      </p:sp>
      <p:sp>
        <p:nvSpPr>
          <p:cNvPr id="13" name="2 Título"/>
          <p:cNvSpPr txBox="1">
            <a:spLocks/>
          </p:cNvSpPr>
          <p:nvPr/>
        </p:nvSpPr>
        <p:spPr bwMode="auto">
          <a:xfrm>
            <a:off x="153195" y="76200"/>
            <a:ext cx="4419600" cy="458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defRPr/>
            </a:pPr>
            <a:r>
              <a:rPr lang="es-EC" altLang="es-ES" sz="2400" b="1" i="1" dirty="0">
                <a:solidFill>
                  <a:schemeClr val="accent1">
                    <a:lumMod val="75000"/>
                  </a:schemeClr>
                </a:solidFill>
                <a:latin typeface="Arial"/>
                <a:ea typeface="+mj-ea"/>
                <a:cs typeface="Arial"/>
              </a:rPr>
              <a:t>Estado de la competencia</a:t>
            </a:r>
            <a:r>
              <a:rPr lang="es-EC" altLang="es-ES" sz="2600" b="1" dirty="0">
                <a:ea typeface="+mj-ea"/>
              </a:rPr>
              <a:t/>
            </a:r>
            <a:br>
              <a:rPr lang="es-EC" altLang="es-ES" sz="2600" b="1" dirty="0">
                <a:ea typeface="+mj-ea"/>
              </a:rPr>
            </a:br>
            <a:r>
              <a:rPr lang="es-EC" altLang="es-ES" sz="2600" b="1" dirty="0">
                <a:ea typeface="+mj-ea"/>
              </a:rPr>
              <a:t/>
            </a:r>
            <a:br>
              <a:rPr lang="es-EC" altLang="es-ES" sz="2600" b="1" dirty="0">
                <a:ea typeface="+mj-ea"/>
              </a:rPr>
            </a:br>
            <a:r>
              <a:rPr lang="es-EC" altLang="es-ES" sz="2600" b="1" dirty="0" smtClean="0">
                <a:ea typeface="+mj-ea"/>
              </a:rPr>
              <a:t>     </a:t>
            </a:r>
            <a:endParaRPr lang="es-EC" altLang="es-ES" sz="2600" b="1" dirty="0">
              <a:ea typeface="+mj-ea"/>
            </a:endParaRPr>
          </a:p>
        </p:txBody>
      </p:sp>
      <p:sp>
        <p:nvSpPr>
          <p:cNvPr id="10" name="Flecha arriba 9">
            <a:hlinkClick r:id="" action="ppaction://noaction"/>
          </p:cNvPr>
          <p:cNvSpPr/>
          <p:nvPr/>
        </p:nvSpPr>
        <p:spPr>
          <a:xfrm>
            <a:off x="8306594" y="6321623"/>
            <a:ext cx="457200" cy="307777"/>
          </a:xfrm>
          <a:prstGeom prst="up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C"/>
          </a:p>
        </p:txBody>
      </p:sp>
    </p:spTree>
    <p:extLst>
      <p:ext uri="{BB962C8B-B14F-4D97-AF65-F5344CB8AC3E}">
        <p14:creationId xmlns:p14="http://schemas.microsoft.com/office/powerpoint/2010/main" val="13012977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Diseño personalizado">
  <a:themeElements>
    <a:clrScheme name="Personalizado 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31995</TotalTime>
  <Words>281</Words>
  <Application>Microsoft Macintosh PowerPoint</Application>
  <PresentationFormat>Personalizado</PresentationFormat>
  <Paragraphs>20</Paragraphs>
  <Slides>2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2</vt:i4>
      </vt:variant>
      <vt:variant>
        <vt:lpstr>Títulos de diapositiva</vt:lpstr>
      </vt:variant>
      <vt:variant>
        <vt:i4>2</vt:i4>
      </vt:variant>
    </vt:vector>
  </HeadingPairs>
  <TitlesOfParts>
    <vt:vector size="4" baseType="lpstr">
      <vt:lpstr>Diseño personalizado</vt:lpstr>
      <vt:lpstr>Tema de Office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Fabiola</dc:creator>
  <cp:lastModifiedBy>Daniel competencias</cp:lastModifiedBy>
  <cp:revision>1925</cp:revision>
  <cp:lastPrinted>2016-09-23T17:37:24Z</cp:lastPrinted>
  <dcterms:modified xsi:type="dcterms:W3CDTF">2017-11-22T14:23:07Z</dcterms:modified>
</cp:coreProperties>
</file>