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00" r:id="rId1"/>
  </p:sldMasterIdLst>
  <p:notesMasterIdLst>
    <p:notesMasterId r:id="rId26"/>
  </p:notesMasterIdLst>
  <p:sldIdLst>
    <p:sldId id="386" r:id="rId2"/>
    <p:sldId id="417" r:id="rId3"/>
    <p:sldId id="304" r:id="rId4"/>
    <p:sldId id="305" r:id="rId5"/>
    <p:sldId id="396" r:id="rId6"/>
    <p:sldId id="397" r:id="rId7"/>
    <p:sldId id="401" r:id="rId8"/>
    <p:sldId id="398" r:id="rId9"/>
    <p:sldId id="402" r:id="rId10"/>
    <p:sldId id="400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1" r:id="rId19"/>
    <p:sldId id="412" r:id="rId20"/>
    <p:sldId id="413" r:id="rId21"/>
    <p:sldId id="414" r:id="rId22"/>
    <p:sldId id="415" r:id="rId23"/>
    <p:sldId id="416" r:id="rId24"/>
    <p:sldId id="295" r:id="rId2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bastian Sevilla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15" autoAdjust="0"/>
  </p:normalViewPr>
  <p:slideViewPr>
    <p:cSldViewPr>
      <p:cViewPr>
        <p:scale>
          <a:sx n="75" d="100"/>
          <a:sy n="75" d="100"/>
        </p:scale>
        <p:origin x="-123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376FC-FD96-47C7-87A4-24A776FABCC4}" type="doc">
      <dgm:prSet loTypeId="urn:microsoft.com/office/officeart/2008/layout/VerticalCurvedLis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C98490EB-B4F7-4E06-9C97-650D5854453E}">
      <dgm:prSet phldrT="[Texto]" custT="1"/>
      <dgm:spPr/>
      <dgm:t>
        <a:bodyPr/>
        <a:lstStyle/>
        <a:p>
          <a:r>
            <a:rPr lang="es-EC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rPr>
            <a:t>Organización Territorial.- </a:t>
          </a:r>
          <a:r>
            <a:rPr lang="es-EC" sz="1700" b="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rPr>
            <a:t>El Estado se organiza en regiones, provincias, cantones y parroquias rurales.</a:t>
          </a:r>
          <a:endParaRPr lang="es-EC" sz="1700" b="0" dirty="0">
            <a:solidFill>
              <a:schemeClr val="tx1">
                <a:lumMod val="75000"/>
                <a:lumOff val="25000"/>
              </a:schemeClr>
            </a:solidFill>
            <a:latin typeface="Century Gothic" pitchFamily="34" charset="0"/>
          </a:endParaRPr>
        </a:p>
      </dgm:t>
    </dgm:pt>
    <dgm:pt modelId="{4D618D48-82C5-4E7D-AECD-F9410C1CF7A6}" type="parTrans" cxnId="{4163FFA1-FB8E-43DD-80B6-545AAE216D8D}">
      <dgm:prSet/>
      <dgm:spPr/>
      <dgm:t>
        <a:bodyPr/>
        <a:lstStyle/>
        <a:p>
          <a:endParaRPr lang="es-EC" sz="1700"/>
        </a:p>
      </dgm:t>
    </dgm:pt>
    <dgm:pt modelId="{632F01E4-4D5F-4517-BB28-5268DFCF4A00}" type="sibTrans" cxnId="{4163FFA1-FB8E-43DD-80B6-545AAE216D8D}">
      <dgm:prSet/>
      <dgm:spPr/>
      <dgm:t>
        <a:bodyPr/>
        <a:lstStyle/>
        <a:p>
          <a:endParaRPr lang="es-EC" sz="1700"/>
        </a:p>
      </dgm:t>
    </dgm:pt>
    <dgm:pt modelId="{7A2219FB-B0F5-40D7-9FC6-EC3237653E15}">
      <dgm:prSet phldrT="[Texto]" custT="1"/>
      <dgm:spPr/>
      <dgm:t>
        <a:bodyPr/>
        <a:lstStyle/>
        <a:p>
          <a:r>
            <a:rPr lang="es-ES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rPr>
            <a:t>Descentralización.- </a:t>
          </a:r>
          <a:r>
            <a:rPr lang="es-ES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rPr>
            <a:t>Transferencia definitiva de funciones, atribuciones y responsabilidades.</a:t>
          </a:r>
          <a:endParaRPr lang="es-EC" sz="1700" dirty="0">
            <a:solidFill>
              <a:schemeClr val="tx1">
                <a:lumMod val="75000"/>
                <a:lumOff val="25000"/>
              </a:schemeClr>
            </a:solidFill>
            <a:latin typeface="Century Gothic" pitchFamily="34" charset="0"/>
          </a:endParaRPr>
        </a:p>
      </dgm:t>
    </dgm:pt>
    <dgm:pt modelId="{91AA0366-4246-4068-90A5-F456F1AA2B50}" type="sibTrans" cxnId="{2E6D2139-E85D-454C-A281-A5560698C3B5}">
      <dgm:prSet/>
      <dgm:spPr/>
      <dgm:t>
        <a:bodyPr/>
        <a:lstStyle/>
        <a:p>
          <a:endParaRPr lang="es-ES" sz="1700"/>
        </a:p>
      </dgm:t>
    </dgm:pt>
    <dgm:pt modelId="{66197F0A-3D15-4595-A954-AB5B2801A816}" type="parTrans" cxnId="{2E6D2139-E85D-454C-A281-A5560698C3B5}">
      <dgm:prSet/>
      <dgm:spPr/>
      <dgm:t>
        <a:bodyPr/>
        <a:lstStyle/>
        <a:p>
          <a:endParaRPr lang="es-ES" sz="1700"/>
        </a:p>
      </dgm:t>
    </dgm:pt>
    <dgm:pt modelId="{F8E34B7D-98BF-48AF-9F6D-9C013E41D7AB}" type="pres">
      <dgm:prSet presAssocID="{C01376FC-FD96-47C7-87A4-24A776FABCC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3E47C47-BBBA-4BE7-9D67-EA794F99EAB3}" type="pres">
      <dgm:prSet presAssocID="{C01376FC-FD96-47C7-87A4-24A776FABCC4}" presName="Name1" presStyleCnt="0"/>
      <dgm:spPr/>
      <dgm:t>
        <a:bodyPr/>
        <a:lstStyle/>
        <a:p>
          <a:endParaRPr lang="es-ES"/>
        </a:p>
      </dgm:t>
    </dgm:pt>
    <dgm:pt modelId="{EBFF9756-7993-4FCD-AEE6-B8D61FC7DDAF}" type="pres">
      <dgm:prSet presAssocID="{C01376FC-FD96-47C7-87A4-24A776FABCC4}" presName="cycle" presStyleCnt="0"/>
      <dgm:spPr/>
      <dgm:t>
        <a:bodyPr/>
        <a:lstStyle/>
        <a:p>
          <a:endParaRPr lang="es-ES"/>
        </a:p>
      </dgm:t>
    </dgm:pt>
    <dgm:pt modelId="{8FDE9C79-C844-427C-A886-10ECEE44926D}" type="pres">
      <dgm:prSet presAssocID="{C01376FC-FD96-47C7-87A4-24A776FABCC4}" presName="srcNode" presStyleLbl="node1" presStyleIdx="0" presStyleCnt="2"/>
      <dgm:spPr/>
      <dgm:t>
        <a:bodyPr/>
        <a:lstStyle/>
        <a:p>
          <a:endParaRPr lang="es-ES"/>
        </a:p>
      </dgm:t>
    </dgm:pt>
    <dgm:pt modelId="{4A146084-43F7-4957-A330-5E711CC15798}" type="pres">
      <dgm:prSet presAssocID="{C01376FC-FD96-47C7-87A4-24A776FABCC4}" presName="conn" presStyleLbl="parChTrans1D2" presStyleIdx="0" presStyleCnt="1"/>
      <dgm:spPr/>
      <dgm:t>
        <a:bodyPr/>
        <a:lstStyle/>
        <a:p>
          <a:endParaRPr lang="es-ES"/>
        </a:p>
      </dgm:t>
    </dgm:pt>
    <dgm:pt modelId="{7D00354E-DCF5-4CCC-82F8-95D7278F21CB}" type="pres">
      <dgm:prSet presAssocID="{C01376FC-FD96-47C7-87A4-24A776FABCC4}" presName="extraNode" presStyleLbl="node1" presStyleIdx="0" presStyleCnt="2"/>
      <dgm:spPr/>
      <dgm:t>
        <a:bodyPr/>
        <a:lstStyle/>
        <a:p>
          <a:endParaRPr lang="es-ES"/>
        </a:p>
      </dgm:t>
    </dgm:pt>
    <dgm:pt modelId="{EB0980AA-BB6B-43E9-A740-BD3D3AA1CE2B}" type="pres">
      <dgm:prSet presAssocID="{C01376FC-FD96-47C7-87A4-24A776FABCC4}" presName="dstNode" presStyleLbl="node1" presStyleIdx="0" presStyleCnt="2"/>
      <dgm:spPr/>
      <dgm:t>
        <a:bodyPr/>
        <a:lstStyle/>
        <a:p>
          <a:endParaRPr lang="es-ES"/>
        </a:p>
      </dgm:t>
    </dgm:pt>
    <dgm:pt modelId="{CB068AAA-1D2F-4552-9E51-ABF0E2C4106C}" type="pres">
      <dgm:prSet presAssocID="{C98490EB-B4F7-4E06-9C97-650D5854453E}" presName="text_1" presStyleLbl="node1" presStyleIdx="0" presStyleCnt="2" custLinFactNeighborX="310" custLinFactNeighborY="46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143745-632A-4C3C-B6AB-EB7F2F5315E3}" type="pres">
      <dgm:prSet presAssocID="{C98490EB-B4F7-4E06-9C97-650D5854453E}" presName="accent_1" presStyleCnt="0"/>
      <dgm:spPr/>
    </dgm:pt>
    <dgm:pt modelId="{C22010E1-A3C1-47EA-BCED-DE3F0C8C4A5D}" type="pres">
      <dgm:prSet presAssocID="{C98490EB-B4F7-4E06-9C97-650D5854453E}" presName="accentRepeatNode" presStyleLbl="solidFgAcc1" presStyleIdx="0" presStyleCnt="2" custLinFactNeighborX="246" custLinFactNeighborY="5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686EE25-B273-4349-AECD-A1DD3C78876A}" type="pres">
      <dgm:prSet presAssocID="{7A2219FB-B0F5-40D7-9FC6-EC3237653E15}" presName="text_2" presStyleLbl="node1" presStyleIdx="1" presStyleCnt="2" custLinFactNeighborX="-143" custLinFactNeighborY="7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C62BB5-0E9F-4EA1-BF6F-CA68AC69CA08}" type="pres">
      <dgm:prSet presAssocID="{7A2219FB-B0F5-40D7-9FC6-EC3237653E15}" presName="accent_2" presStyleCnt="0"/>
      <dgm:spPr/>
    </dgm:pt>
    <dgm:pt modelId="{78F6C318-0C2E-4AE0-8136-F5BFA1BF4F4D}" type="pres">
      <dgm:prSet presAssocID="{7A2219FB-B0F5-40D7-9FC6-EC3237653E15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7D5CB556-5E44-465C-BA47-3EA7F47ACFCC}" type="presOf" srcId="{C01376FC-FD96-47C7-87A4-24A776FABCC4}" destId="{F8E34B7D-98BF-48AF-9F6D-9C013E41D7AB}" srcOrd="0" destOrd="0" presId="urn:microsoft.com/office/officeart/2008/layout/VerticalCurvedList"/>
    <dgm:cxn modelId="{5F0192F0-1CAF-46EE-964E-3EC7698EC431}" type="presOf" srcId="{C98490EB-B4F7-4E06-9C97-650D5854453E}" destId="{CB068AAA-1D2F-4552-9E51-ABF0E2C4106C}" srcOrd="0" destOrd="0" presId="urn:microsoft.com/office/officeart/2008/layout/VerticalCurvedList"/>
    <dgm:cxn modelId="{92048EAE-A1DD-4912-8CDE-47D80A658A89}" type="presOf" srcId="{632F01E4-4D5F-4517-BB28-5268DFCF4A00}" destId="{4A146084-43F7-4957-A330-5E711CC15798}" srcOrd="0" destOrd="0" presId="urn:microsoft.com/office/officeart/2008/layout/VerticalCurvedList"/>
    <dgm:cxn modelId="{4163FFA1-FB8E-43DD-80B6-545AAE216D8D}" srcId="{C01376FC-FD96-47C7-87A4-24A776FABCC4}" destId="{C98490EB-B4F7-4E06-9C97-650D5854453E}" srcOrd="0" destOrd="0" parTransId="{4D618D48-82C5-4E7D-AECD-F9410C1CF7A6}" sibTransId="{632F01E4-4D5F-4517-BB28-5268DFCF4A00}"/>
    <dgm:cxn modelId="{8A7214E7-67EF-4644-973B-0E386FC5B721}" type="presOf" srcId="{7A2219FB-B0F5-40D7-9FC6-EC3237653E15}" destId="{7686EE25-B273-4349-AECD-A1DD3C78876A}" srcOrd="0" destOrd="0" presId="urn:microsoft.com/office/officeart/2008/layout/VerticalCurvedList"/>
    <dgm:cxn modelId="{2E6D2139-E85D-454C-A281-A5560698C3B5}" srcId="{C01376FC-FD96-47C7-87A4-24A776FABCC4}" destId="{7A2219FB-B0F5-40D7-9FC6-EC3237653E15}" srcOrd="1" destOrd="0" parTransId="{66197F0A-3D15-4595-A954-AB5B2801A816}" sibTransId="{91AA0366-4246-4068-90A5-F456F1AA2B50}"/>
    <dgm:cxn modelId="{FFCCEBA6-6CAF-44CB-B951-62FA3B428E72}" type="presParOf" srcId="{F8E34B7D-98BF-48AF-9F6D-9C013E41D7AB}" destId="{53E47C47-BBBA-4BE7-9D67-EA794F99EAB3}" srcOrd="0" destOrd="0" presId="urn:microsoft.com/office/officeart/2008/layout/VerticalCurvedList"/>
    <dgm:cxn modelId="{BC3E906B-5C5B-47A5-9B66-95CD9E5F4FA0}" type="presParOf" srcId="{53E47C47-BBBA-4BE7-9D67-EA794F99EAB3}" destId="{EBFF9756-7993-4FCD-AEE6-B8D61FC7DDAF}" srcOrd="0" destOrd="0" presId="urn:microsoft.com/office/officeart/2008/layout/VerticalCurvedList"/>
    <dgm:cxn modelId="{1E27C2E1-7D89-4FC7-B4FB-6492759E7347}" type="presParOf" srcId="{EBFF9756-7993-4FCD-AEE6-B8D61FC7DDAF}" destId="{8FDE9C79-C844-427C-A886-10ECEE44926D}" srcOrd="0" destOrd="0" presId="urn:microsoft.com/office/officeart/2008/layout/VerticalCurvedList"/>
    <dgm:cxn modelId="{569428A7-97B2-44B7-91F2-282DDB27FE0D}" type="presParOf" srcId="{EBFF9756-7993-4FCD-AEE6-B8D61FC7DDAF}" destId="{4A146084-43F7-4957-A330-5E711CC15798}" srcOrd="1" destOrd="0" presId="urn:microsoft.com/office/officeart/2008/layout/VerticalCurvedList"/>
    <dgm:cxn modelId="{59CD2217-EEFF-480B-BB19-D0D5FE7B5421}" type="presParOf" srcId="{EBFF9756-7993-4FCD-AEE6-B8D61FC7DDAF}" destId="{7D00354E-DCF5-4CCC-82F8-95D7278F21CB}" srcOrd="2" destOrd="0" presId="urn:microsoft.com/office/officeart/2008/layout/VerticalCurvedList"/>
    <dgm:cxn modelId="{E86DA70E-060C-46B7-9F41-28FDEAAAF2F4}" type="presParOf" srcId="{EBFF9756-7993-4FCD-AEE6-B8D61FC7DDAF}" destId="{EB0980AA-BB6B-43E9-A740-BD3D3AA1CE2B}" srcOrd="3" destOrd="0" presId="urn:microsoft.com/office/officeart/2008/layout/VerticalCurvedList"/>
    <dgm:cxn modelId="{C0D8218E-C272-4621-9FFF-034E20FC826E}" type="presParOf" srcId="{53E47C47-BBBA-4BE7-9D67-EA794F99EAB3}" destId="{CB068AAA-1D2F-4552-9E51-ABF0E2C4106C}" srcOrd="1" destOrd="0" presId="urn:microsoft.com/office/officeart/2008/layout/VerticalCurvedList"/>
    <dgm:cxn modelId="{4EAAF17D-68C0-4C57-A199-68837C2DBD1E}" type="presParOf" srcId="{53E47C47-BBBA-4BE7-9D67-EA794F99EAB3}" destId="{9F143745-632A-4C3C-B6AB-EB7F2F5315E3}" srcOrd="2" destOrd="0" presId="urn:microsoft.com/office/officeart/2008/layout/VerticalCurvedList"/>
    <dgm:cxn modelId="{9B1668B8-F96F-484C-BA3D-30214AF0E968}" type="presParOf" srcId="{9F143745-632A-4C3C-B6AB-EB7F2F5315E3}" destId="{C22010E1-A3C1-47EA-BCED-DE3F0C8C4A5D}" srcOrd="0" destOrd="0" presId="urn:microsoft.com/office/officeart/2008/layout/VerticalCurvedList"/>
    <dgm:cxn modelId="{457FC123-5311-4E47-92D2-BA76AE1EE6BC}" type="presParOf" srcId="{53E47C47-BBBA-4BE7-9D67-EA794F99EAB3}" destId="{7686EE25-B273-4349-AECD-A1DD3C78876A}" srcOrd="3" destOrd="0" presId="urn:microsoft.com/office/officeart/2008/layout/VerticalCurvedList"/>
    <dgm:cxn modelId="{194B937E-9EF1-4026-BA4A-242793793301}" type="presParOf" srcId="{53E47C47-BBBA-4BE7-9D67-EA794F99EAB3}" destId="{35C62BB5-0E9F-4EA1-BF6F-CA68AC69CA08}" srcOrd="4" destOrd="0" presId="urn:microsoft.com/office/officeart/2008/layout/VerticalCurvedList"/>
    <dgm:cxn modelId="{A7C7A4BB-E7BB-4AC5-919E-5F7F7A6A20C1}" type="presParOf" srcId="{35C62BB5-0E9F-4EA1-BF6F-CA68AC69CA08}" destId="{78F6C318-0C2E-4AE0-8136-F5BFA1BF4F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4B26BB-6809-4A5E-972A-588DCE1D05FE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C4FBBBF-BAA4-400F-A89B-7944E5842942}">
      <dgm:prSet phldrT="[Texto]" custT="1"/>
      <dgm:spPr/>
      <dgm:t>
        <a:bodyPr/>
        <a:lstStyle/>
        <a:p>
          <a:r>
            <a:rPr lang="es-EC" sz="1600" b="1" dirty="0" smtClean="0"/>
            <a:t>Destinos</a:t>
          </a:r>
          <a:endParaRPr lang="es-EC" sz="1600" b="1" dirty="0"/>
        </a:p>
      </dgm:t>
    </dgm:pt>
    <dgm:pt modelId="{E30C85CF-2836-4469-B8E9-7EA2FDB547FD}" type="parTrans" cxnId="{B9A2B162-3FB5-42F5-8988-2EDFCC91E62A}">
      <dgm:prSet/>
      <dgm:spPr/>
      <dgm:t>
        <a:bodyPr/>
        <a:lstStyle/>
        <a:p>
          <a:endParaRPr lang="es-EC"/>
        </a:p>
      </dgm:t>
    </dgm:pt>
    <dgm:pt modelId="{75775D4E-DC8C-47E3-8E78-1B8B9D3B4463}" type="sibTrans" cxnId="{B9A2B162-3FB5-42F5-8988-2EDFCC91E62A}">
      <dgm:prSet/>
      <dgm:spPr/>
      <dgm:t>
        <a:bodyPr/>
        <a:lstStyle/>
        <a:p>
          <a:endParaRPr lang="es-EC"/>
        </a:p>
      </dgm:t>
    </dgm:pt>
    <dgm:pt modelId="{D0E47CFA-94CA-4D7A-89EA-AA0385929FA3}">
      <dgm:prSet phldrT="[Texto]" custT="1"/>
      <dgm:spPr/>
      <dgm:t>
        <a:bodyPr/>
        <a:lstStyle/>
        <a:p>
          <a:r>
            <a:rPr lang="es-EC" sz="1600" dirty="0" smtClean="0"/>
            <a:t>Inventario de atractivos turísticos</a:t>
          </a:r>
          <a:endParaRPr lang="es-EC" sz="1600" dirty="0"/>
        </a:p>
      </dgm:t>
    </dgm:pt>
    <dgm:pt modelId="{4AB17244-9911-4BEF-9CAA-7B9F9A6CB6BC}" type="parTrans" cxnId="{53DD5CE1-D2D9-4936-809E-167686624EDC}">
      <dgm:prSet/>
      <dgm:spPr/>
      <dgm:t>
        <a:bodyPr/>
        <a:lstStyle/>
        <a:p>
          <a:endParaRPr lang="es-EC"/>
        </a:p>
      </dgm:t>
    </dgm:pt>
    <dgm:pt modelId="{AC84E3A4-2A3B-40EA-B652-3E870DE69171}" type="sibTrans" cxnId="{53DD5CE1-D2D9-4936-809E-167686624EDC}">
      <dgm:prSet/>
      <dgm:spPr/>
      <dgm:t>
        <a:bodyPr/>
        <a:lstStyle/>
        <a:p>
          <a:endParaRPr lang="es-EC"/>
        </a:p>
      </dgm:t>
    </dgm:pt>
    <dgm:pt modelId="{06216DF3-AF0C-4B48-921E-DF54D34C28E7}">
      <dgm:prSet phldrT="[Texto]" custT="1"/>
      <dgm:spPr/>
      <dgm:t>
        <a:bodyPr/>
        <a:lstStyle/>
        <a:p>
          <a:r>
            <a:rPr lang="es-EC" sz="1600" b="0" dirty="0" smtClean="0"/>
            <a:t>Campañas</a:t>
          </a:r>
          <a:endParaRPr lang="es-EC" sz="1600" b="0" dirty="0"/>
        </a:p>
      </dgm:t>
    </dgm:pt>
    <dgm:pt modelId="{E9C036A5-D553-49D5-9113-009788AB32C7}" type="parTrans" cxnId="{27E3275B-9E29-47BA-BE84-623F0024F632}">
      <dgm:prSet/>
      <dgm:spPr/>
      <dgm:t>
        <a:bodyPr/>
        <a:lstStyle/>
        <a:p>
          <a:endParaRPr lang="es-EC"/>
        </a:p>
      </dgm:t>
    </dgm:pt>
    <dgm:pt modelId="{CAE2B6B0-86C8-4323-A70B-81A4B945183D}" type="sibTrans" cxnId="{27E3275B-9E29-47BA-BE84-623F0024F632}">
      <dgm:prSet/>
      <dgm:spPr/>
      <dgm:t>
        <a:bodyPr/>
        <a:lstStyle/>
        <a:p>
          <a:endParaRPr lang="es-EC"/>
        </a:p>
      </dgm:t>
    </dgm:pt>
    <dgm:pt modelId="{7CEF171E-C073-4839-A512-24A3766D8567}">
      <dgm:prSet phldrT="[Texto]" custT="1"/>
      <dgm:spPr/>
      <dgm:t>
        <a:bodyPr/>
        <a:lstStyle/>
        <a:p>
          <a:r>
            <a:rPr lang="es-EC" sz="1600" b="1" dirty="0" smtClean="0"/>
            <a:t>Estadísticas</a:t>
          </a:r>
          <a:endParaRPr lang="es-EC" sz="1600" b="1" dirty="0"/>
        </a:p>
      </dgm:t>
    </dgm:pt>
    <dgm:pt modelId="{7717C09F-8B41-490B-ADD9-EECE2DD76004}" type="parTrans" cxnId="{CF6D9FB3-85A5-46A0-A01B-BEDB3A756B6F}">
      <dgm:prSet/>
      <dgm:spPr/>
      <dgm:t>
        <a:bodyPr/>
        <a:lstStyle/>
        <a:p>
          <a:endParaRPr lang="es-EC"/>
        </a:p>
      </dgm:t>
    </dgm:pt>
    <dgm:pt modelId="{061D739A-A388-410E-8016-D871180FC184}" type="sibTrans" cxnId="{CF6D9FB3-85A5-46A0-A01B-BEDB3A756B6F}">
      <dgm:prSet/>
      <dgm:spPr/>
      <dgm:t>
        <a:bodyPr/>
        <a:lstStyle/>
        <a:p>
          <a:endParaRPr lang="es-EC"/>
        </a:p>
      </dgm:t>
    </dgm:pt>
    <dgm:pt modelId="{9D009727-5B2F-4511-AD7C-89321F89577C}">
      <dgm:prSet phldrT="[Texto]" custT="1"/>
      <dgm:spPr/>
      <dgm:t>
        <a:bodyPr/>
        <a:lstStyle/>
        <a:p>
          <a:r>
            <a:rPr lang="es-EC" sz="1600" dirty="0" smtClean="0"/>
            <a:t>Participar en estadísticas nacionales </a:t>
          </a:r>
          <a:endParaRPr lang="es-EC" sz="1600" dirty="0"/>
        </a:p>
      </dgm:t>
    </dgm:pt>
    <dgm:pt modelId="{E32F8972-186B-4C97-B9B4-86D9AE0556D7}" type="parTrans" cxnId="{0475C122-A534-4155-8644-328C51D450C1}">
      <dgm:prSet/>
      <dgm:spPr/>
      <dgm:t>
        <a:bodyPr/>
        <a:lstStyle/>
        <a:p>
          <a:endParaRPr lang="es-EC"/>
        </a:p>
      </dgm:t>
    </dgm:pt>
    <dgm:pt modelId="{DD70AEAC-8E47-4883-9631-AECF98C7E8B3}" type="sibTrans" cxnId="{0475C122-A534-4155-8644-328C51D450C1}">
      <dgm:prSet/>
      <dgm:spPr/>
      <dgm:t>
        <a:bodyPr/>
        <a:lstStyle/>
        <a:p>
          <a:endParaRPr lang="es-EC"/>
        </a:p>
      </dgm:t>
    </dgm:pt>
    <dgm:pt modelId="{DB5E504A-883D-48B6-AD98-8E6DFF30D6C7}">
      <dgm:prSet phldrT="[Texto]" custT="1"/>
      <dgm:spPr/>
      <dgm:t>
        <a:bodyPr/>
        <a:lstStyle/>
        <a:p>
          <a:r>
            <a:rPr lang="es-EC" sz="1600" b="1" dirty="0" smtClean="0"/>
            <a:t>Promoción </a:t>
          </a:r>
          <a:endParaRPr lang="es-EC" sz="1600" b="1" dirty="0"/>
        </a:p>
      </dgm:t>
    </dgm:pt>
    <dgm:pt modelId="{46907002-660F-46FD-AF67-5B014739F20D}" type="sibTrans" cxnId="{53A1DAEC-971C-419A-883D-095372B1E191}">
      <dgm:prSet/>
      <dgm:spPr/>
      <dgm:t>
        <a:bodyPr/>
        <a:lstStyle/>
        <a:p>
          <a:endParaRPr lang="es-EC"/>
        </a:p>
      </dgm:t>
    </dgm:pt>
    <dgm:pt modelId="{0132A781-D56F-473F-AFCA-9855579C75F7}" type="parTrans" cxnId="{53A1DAEC-971C-419A-883D-095372B1E191}">
      <dgm:prSet/>
      <dgm:spPr/>
      <dgm:t>
        <a:bodyPr/>
        <a:lstStyle/>
        <a:p>
          <a:endParaRPr lang="es-EC"/>
        </a:p>
      </dgm:t>
    </dgm:pt>
    <dgm:pt modelId="{D8EEF153-87EB-45D6-B258-D6BDA54427AB}">
      <dgm:prSet phldrT="[Texto]" custT="1"/>
      <dgm:spPr/>
      <dgm:t>
        <a:bodyPr/>
        <a:lstStyle/>
        <a:p>
          <a:r>
            <a:rPr lang="es-EC" sz="1600" b="0" dirty="0" smtClean="0"/>
            <a:t>Material promocional</a:t>
          </a:r>
          <a:endParaRPr lang="es-EC" sz="1600" b="0" dirty="0"/>
        </a:p>
      </dgm:t>
    </dgm:pt>
    <dgm:pt modelId="{9E1C3E2E-74FF-4D42-BFFF-D947AEE43298}" type="parTrans" cxnId="{A70E5C0B-8DEA-45D3-A469-CB42DFA9BACC}">
      <dgm:prSet/>
      <dgm:spPr/>
    </dgm:pt>
    <dgm:pt modelId="{DB37A677-207C-47C8-8D0D-35489FD05873}" type="sibTrans" cxnId="{A70E5C0B-8DEA-45D3-A469-CB42DFA9BACC}">
      <dgm:prSet/>
      <dgm:spPr/>
    </dgm:pt>
    <dgm:pt modelId="{DFFD1680-048B-4506-9B30-167A7E517720}">
      <dgm:prSet phldrT="[Texto]" custT="1"/>
      <dgm:spPr/>
      <dgm:t>
        <a:bodyPr/>
        <a:lstStyle/>
        <a:p>
          <a:r>
            <a:rPr lang="es-EC" sz="1600" b="1" dirty="0" smtClean="0"/>
            <a:t>Capacitaciones</a:t>
          </a:r>
          <a:endParaRPr lang="es-EC" sz="1600" b="1" dirty="0"/>
        </a:p>
      </dgm:t>
    </dgm:pt>
    <dgm:pt modelId="{0F2D0948-7294-407B-984C-810801DB450D}" type="parTrans" cxnId="{D0BB0833-8F8C-4B6C-84C2-9FCBB10A8185}">
      <dgm:prSet/>
      <dgm:spPr/>
    </dgm:pt>
    <dgm:pt modelId="{4EEDBF89-FB1B-4761-B45F-DFD24591FC26}" type="sibTrans" cxnId="{D0BB0833-8F8C-4B6C-84C2-9FCBB10A8185}">
      <dgm:prSet/>
      <dgm:spPr/>
    </dgm:pt>
    <dgm:pt modelId="{BBB7E57C-16DD-4499-845D-61365AA368A2}">
      <dgm:prSet phldrT="[Texto]" custT="1"/>
      <dgm:spPr/>
      <dgm:t>
        <a:bodyPr/>
        <a:lstStyle/>
        <a:p>
          <a:r>
            <a:rPr lang="es-EC" sz="1600" b="0" dirty="0" smtClean="0"/>
            <a:t>Asistencia técnica y capacitación</a:t>
          </a:r>
          <a:endParaRPr lang="es-EC" sz="1600" b="0" dirty="0"/>
        </a:p>
      </dgm:t>
    </dgm:pt>
    <dgm:pt modelId="{3AFF5111-4364-4B81-92AE-CE8FB0DFE538}" type="parTrans" cxnId="{6914E1A4-E32E-44B7-AF9A-9BE006BCF894}">
      <dgm:prSet/>
      <dgm:spPr/>
    </dgm:pt>
    <dgm:pt modelId="{C533E0FB-C92F-46A2-8ACE-0C933A70CEAC}" type="sibTrans" cxnId="{6914E1A4-E32E-44B7-AF9A-9BE006BCF894}">
      <dgm:prSet/>
      <dgm:spPr/>
    </dgm:pt>
    <dgm:pt modelId="{8614E3AF-B18A-4865-8A58-3D07EC47E9F9}">
      <dgm:prSet phldrT="[Texto]" custT="1"/>
      <dgm:spPr/>
      <dgm:t>
        <a:bodyPr/>
        <a:lstStyle/>
        <a:p>
          <a:r>
            <a:rPr lang="es-EC" sz="1600" b="1" dirty="0" smtClean="0"/>
            <a:t>Mercados</a:t>
          </a:r>
          <a:endParaRPr lang="es-EC" sz="1600" b="1" dirty="0"/>
        </a:p>
      </dgm:t>
    </dgm:pt>
    <dgm:pt modelId="{2ABFCB72-4BB2-47B8-9290-5A3458115F94}" type="parTrans" cxnId="{050450D8-E728-4D45-B543-4FE2FAC6351E}">
      <dgm:prSet/>
      <dgm:spPr/>
    </dgm:pt>
    <dgm:pt modelId="{720C45D9-E977-4085-8B62-3B5B4D1B6F01}" type="sibTrans" cxnId="{050450D8-E728-4D45-B543-4FE2FAC6351E}">
      <dgm:prSet/>
      <dgm:spPr/>
    </dgm:pt>
    <dgm:pt modelId="{40BFA722-C645-4B8C-AE5D-5AB80DC85E98}">
      <dgm:prSet phldrT="[Texto]" custT="1"/>
      <dgm:spPr/>
      <dgm:t>
        <a:bodyPr/>
        <a:lstStyle/>
        <a:p>
          <a:r>
            <a:rPr lang="es-EC" sz="1600" b="0" dirty="0" smtClean="0"/>
            <a:t>Ferias, muestras, exposiciones, congresos</a:t>
          </a:r>
          <a:endParaRPr lang="es-EC" sz="1600" b="0" dirty="0"/>
        </a:p>
      </dgm:t>
    </dgm:pt>
    <dgm:pt modelId="{F2EF2B1B-EB40-4D3D-8CCE-E8AEBA1AA359}" type="parTrans" cxnId="{A58F112A-AE97-417F-8FE3-56461EA2A163}">
      <dgm:prSet/>
      <dgm:spPr/>
    </dgm:pt>
    <dgm:pt modelId="{1E13C6F0-A563-481C-97C0-57439A697680}" type="sibTrans" cxnId="{A58F112A-AE97-417F-8FE3-56461EA2A163}">
      <dgm:prSet/>
      <dgm:spPr/>
    </dgm:pt>
    <dgm:pt modelId="{DEE8AEDE-2214-4122-B41B-1D6D7F752485}" type="pres">
      <dgm:prSet presAssocID="{384B26BB-6809-4A5E-972A-588DCE1D05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F3C09A-C94B-4E15-99CC-5404F36A00C9}" type="pres">
      <dgm:prSet presAssocID="{0C4FBBBF-BAA4-400F-A89B-7944E5842942}" presName="linNode" presStyleCnt="0"/>
      <dgm:spPr/>
      <dgm:t>
        <a:bodyPr/>
        <a:lstStyle/>
        <a:p>
          <a:endParaRPr lang="es-EC"/>
        </a:p>
      </dgm:t>
    </dgm:pt>
    <dgm:pt modelId="{A5D78388-1B69-4CEA-8913-B5775B7CBEDA}" type="pres">
      <dgm:prSet presAssocID="{0C4FBBBF-BAA4-400F-A89B-7944E584294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9650C4-5BAE-4F2B-B244-4A55F871A1CB}" type="pres">
      <dgm:prSet presAssocID="{0C4FBBBF-BAA4-400F-A89B-7944E5842942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9CD2D5-A91A-46C7-94CC-90F528846065}" type="pres">
      <dgm:prSet presAssocID="{75775D4E-DC8C-47E3-8E78-1B8B9D3B4463}" presName="sp" presStyleCnt="0"/>
      <dgm:spPr/>
      <dgm:t>
        <a:bodyPr/>
        <a:lstStyle/>
        <a:p>
          <a:endParaRPr lang="es-EC"/>
        </a:p>
      </dgm:t>
    </dgm:pt>
    <dgm:pt modelId="{3D8EFDC5-2FDB-4042-B230-8CD55C94A1C9}" type="pres">
      <dgm:prSet presAssocID="{DB5E504A-883D-48B6-AD98-8E6DFF30D6C7}" presName="linNode" presStyleCnt="0"/>
      <dgm:spPr/>
      <dgm:t>
        <a:bodyPr/>
        <a:lstStyle/>
        <a:p>
          <a:endParaRPr lang="es-EC"/>
        </a:p>
      </dgm:t>
    </dgm:pt>
    <dgm:pt modelId="{32856ED0-2EF5-435E-B1BC-C301E8C36003}" type="pres">
      <dgm:prSet presAssocID="{DB5E504A-883D-48B6-AD98-8E6DFF30D6C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A25AFE-E468-4FB9-BFF1-DBF5E0BCDD82}" type="pres">
      <dgm:prSet presAssocID="{DB5E504A-883D-48B6-AD98-8E6DFF30D6C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7205F5-1EFA-4C0E-84A6-D66E706490CB}" type="pres">
      <dgm:prSet presAssocID="{46907002-660F-46FD-AF67-5B014739F20D}" presName="sp" presStyleCnt="0"/>
      <dgm:spPr/>
      <dgm:t>
        <a:bodyPr/>
        <a:lstStyle/>
        <a:p>
          <a:endParaRPr lang="es-EC"/>
        </a:p>
      </dgm:t>
    </dgm:pt>
    <dgm:pt modelId="{31E311FC-AA7C-45E5-8AFA-CECE006819E6}" type="pres">
      <dgm:prSet presAssocID="{DFFD1680-048B-4506-9B30-167A7E517720}" presName="linNode" presStyleCnt="0"/>
      <dgm:spPr/>
      <dgm:t>
        <a:bodyPr/>
        <a:lstStyle/>
        <a:p>
          <a:endParaRPr lang="es-EC"/>
        </a:p>
      </dgm:t>
    </dgm:pt>
    <dgm:pt modelId="{9B0923F2-060B-4935-A594-BACC15ABF8A3}" type="pres">
      <dgm:prSet presAssocID="{DFFD1680-048B-4506-9B30-167A7E51772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D6506B-7463-4E50-A10C-58EB8795C3B4}" type="pres">
      <dgm:prSet presAssocID="{DFFD1680-048B-4506-9B30-167A7E51772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63D025-6A4F-4910-8234-C4065832A645}" type="pres">
      <dgm:prSet presAssocID="{4EEDBF89-FB1B-4761-B45F-DFD24591FC26}" presName="sp" presStyleCnt="0"/>
      <dgm:spPr/>
      <dgm:t>
        <a:bodyPr/>
        <a:lstStyle/>
        <a:p>
          <a:endParaRPr lang="es-EC"/>
        </a:p>
      </dgm:t>
    </dgm:pt>
    <dgm:pt modelId="{8D8052AA-E6C2-47F0-BCCF-3F7CACFF5670}" type="pres">
      <dgm:prSet presAssocID="{8614E3AF-B18A-4865-8A58-3D07EC47E9F9}" presName="linNode" presStyleCnt="0"/>
      <dgm:spPr/>
      <dgm:t>
        <a:bodyPr/>
        <a:lstStyle/>
        <a:p>
          <a:endParaRPr lang="es-EC"/>
        </a:p>
      </dgm:t>
    </dgm:pt>
    <dgm:pt modelId="{6758742D-3AB0-4F2D-92D2-067175F51A9A}" type="pres">
      <dgm:prSet presAssocID="{8614E3AF-B18A-4865-8A58-3D07EC47E9F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B12F95-26CB-410B-9DF9-D93E2FAE7FE2}" type="pres">
      <dgm:prSet presAssocID="{8614E3AF-B18A-4865-8A58-3D07EC47E9F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2352F8-0E44-47A3-B2A6-0B437969F3B2}" type="pres">
      <dgm:prSet presAssocID="{720C45D9-E977-4085-8B62-3B5B4D1B6F01}" presName="sp" presStyleCnt="0"/>
      <dgm:spPr/>
      <dgm:t>
        <a:bodyPr/>
        <a:lstStyle/>
        <a:p>
          <a:endParaRPr lang="es-EC"/>
        </a:p>
      </dgm:t>
    </dgm:pt>
    <dgm:pt modelId="{621C02B4-3E7C-4CE6-B4F2-27A44BB5699C}" type="pres">
      <dgm:prSet presAssocID="{7CEF171E-C073-4839-A512-24A3766D8567}" presName="linNode" presStyleCnt="0"/>
      <dgm:spPr/>
      <dgm:t>
        <a:bodyPr/>
        <a:lstStyle/>
        <a:p>
          <a:endParaRPr lang="es-EC"/>
        </a:p>
      </dgm:t>
    </dgm:pt>
    <dgm:pt modelId="{128D556E-5C53-447B-91A9-9EDF7FF48ACA}" type="pres">
      <dgm:prSet presAssocID="{7CEF171E-C073-4839-A512-24A3766D856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E5FD1D-6149-4CF2-B3D8-82D3F454B33F}" type="pres">
      <dgm:prSet presAssocID="{7CEF171E-C073-4839-A512-24A3766D8567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3DD5CE1-D2D9-4936-809E-167686624EDC}" srcId="{0C4FBBBF-BAA4-400F-A89B-7944E5842942}" destId="{D0E47CFA-94CA-4D7A-89EA-AA0385929FA3}" srcOrd="0" destOrd="0" parTransId="{4AB17244-9911-4BEF-9CAA-7B9F9A6CB6BC}" sibTransId="{AC84E3A4-2A3B-40EA-B652-3E870DE69171}"/>
    <dgm:cxn modelId="{3D878A8B-5450-4A4A-BC46-F7DFEB6946C0}" type="presOf" srcId="{8614E3AF-B18A-4865-8A58-3D07EC47E9F9}" destId="{6758742D-3AB0-4F2D-92D2-067175F51A9A}" srcOrd="0" destOrd="0" presId="urn:microsoft.com/office/officeart/2005/8/layout/vList5"/>
    <dgm:cxn modelId="{21B94262-D2E6-4C48-B1A7-4947C6310ED8}" type="presOf" srcId="{40BFA722-C645-4B8C-AE5D-5AB80DC85E98}" destId="{8BB12F95-26CB-410B-9DF9-D93E2FAE7FE2}" srcOrd="0" destOrd="0" presId="urn:microsoft.com/office/officeart/2005/8/layout/vList5"/>
    <dgm:cxn modelId="{10154B35-CB47-4271-B101-8E309E42675B}" type="presOf" srcId="{DFFD1680-048B-4506-9B30-167A7E517720}" destId="{9B0923F2-060B-4935-A594-BACC15ABF8A3}" srcOrd="0" destOrd="0" presId="urn:microsoft.com/office/officeart/2005/8/layout/vList5"/>
    <dgm:cxn modelId="{6914E1A4-E32E-44B7-AF9A-9BE006BCF894}" srcId="{DFFD1680-048B-4506-9B30-167A7E517720}" destId="{BBB7E57C-16DD-4499-845D-61365AA368A2}" srcOrd="0" destOrd="0" parTransId="{3AFF5111-4364-4B81-92AE-CE8FB0DFE538}" sibTransId="{C533E0FB-C92F-46A2-8ACE-0C933A70CEAC}"/>
    <dgm:cxn modelId="{70F41DCC-C9DF-4490-A93E-C9292674AA83}" type="presOf" srcId="{0C4FBBBF-BAA4-400F-A89B-7944E5842942}" destId="{A5D78388-1B69-4CEA-8913-B5775B7CBEDA}" srcOrd="0" destOrd="0" presId="urn:microsoft.com/office/officeart/2005/8/layout/vList5"/>
    <dgm:cxn modelId="{7F9FCD75-7283-4DDE-9851-EBD19959FA41}" type="presOf" srcId="{9D009727-5B2F-4511-AD7C-89321F89577C}" destId="{D6E5FD1D-6149-4CF2-B3D8-82D3F454B33F}" srcOrd="0" destOrd="0" presId="urn:microsoft.com/office/officeart/2005/8/layout/vList5"/>
    <dgm:cxn modelId="{FDA3C9D4-BF1B-435D-860E-86471EB31CC6}" type="presOf" srcId="{DB5E504A-883D-48B6-AD98-8E6DFF30D6C7}" destId="{32856ED0-2EF5-435E-B1BC-C301E8C36003}" srcOrd="0" destOrd="0" presId="urn:microsoft.com/office/officeart/2005/8/layout/vList5"/>
    <dgm:cxn modelId="{27E3275B-9E29-47BA-BE84-623F0024F632}" srcId="{DB5E504A-883D-48B6-AD98-8E6DFF30D6C7}" destId="{06216DF3-AF0C-4B48-921E-DF54D34C28E7}" srcOrd="0" destOrd="0" parTransId="{E9C036A5-D553-49D5-9113-009788AB32C7}" sibTransId="{CAE2B6B0-86C8-4323-A70B-81A4B945183D}"/>
    <dgm:cxn modelId="{3B3AA300-1C41-4727-A476-5F6F1F1AD6CF}" type="presOf" srcId="{7CEF171E-C073-4839-A512-24A3766D8567}" destId="{128D556E-5C53-447B-91A9-9EDF7FF48ACA}" srcOrd="0" destOrd="0" presId="urn:microsoft.com/office/officeart/2005/8/layout/vList5"/>
    <dgm:cxn modelId="{D0BB0833-8F8C-4B6C-84C2-9FCBB10A8185}" srcId="{384B26BB-6809-4A5E-972A-588DCE1D05FE}" destId="{DFFD1680-048B-4506-9B30-167A7E517720}" srcOrd="2" destOrd="0" parTransId="{0F2D0948-7294-407B-984C-810801DB450D}" sibTransId="{4EEDBF89-FB1B-4761-B45F-DFD24591FC26}"/>
    <dgm:cxn modelId="{CF6D9FB3-85A5-46A0-A01B-BEDB3A756B6F}" srcId="{384B26BB-6809-4A5E-972A-588DCE1D05FE}" destId="{7CEF171E-C073-4839-A512-24A3766D8567}" srcOrd="4" destOrd="0" parTransId="{7717C09F-8B41-490B-ADD9-EECE2DD76004}" sibTransId="{061D739A-A388-410E-8016-D871180FC184}"/>
    <dgm:cxn modelId="{B9A2B162-3FB5-42F5-8988-2EDFCC91E62A}" srcId="{384B26BB-6809-4A5E-972A-588DCE1D05FE}" destId="{0C4FBBBF-BAA4-400F-A89B-7944E5842942}" srcOrd="0" destOrd="0" parTransId="{E30C85CF-2836-4469-B8E9-7EA2FDB547FD}" sibTransId="{75775D4E-DC8C-47E3-8E78-1B8B9D3B4463}"/>
    <dgm:cxn modelId="{0475C122-A534-4155-8644-328C51D450C1}" srcId="{7CEF171E-C073-4839-A512-24A3766D8567}" destId="{9D009727-5B2F-4511-AD7C-89321F89577C}" srcOrd="0" destOrd="0" parTransId="{E32F8972-186B-4C97-B9B4-86D9AE0556D7}" sibTransId="{DD70AEAC-8E47-4883-9631-AECF98C7E8B3}"/>
    <dgm:cxn modelId="{A58F112A-AE97-417F-8FE3-56461EA2A163}" srcId="{8614E3AF-B18A-4865-8A58-3D07EC47E9F9}" destId="{40BFA722-C645-4B8C-AE5D-5AB80DC85E98}" srcOrd="0" destOrd="0" parTransId="{F2EF2B1B-EB40-4D3D-8CCE-E8AEBA1AA359}" sibTransId="{1E13C6F0-A563-481C-97C0-57439A697680}"/>
    <dgm:cxn modelId="{A8BE2811-F57D-475F-A64C-2DEA129CC109}" type="presOf" srcId="{384B26BB-6809-4A5E-972A-588DCE1D05FE}" destId="{DEE8AEDE-2214-4122-B41B-1D6D7F752485}" srcOrd="0" destOrd="0" presId="urn:microsoft.com/office/officeart/2005/8/layout/vList5"/>
    <dgm:cxn modelId="{050450D8-E728-4D45-B543-4FE2FAC6351E}" srcId="{384B26BB-6809-4A5E-972A-588DCE1D05FE}" destId="{8614E3AF-B18A-4865-8A58-3D07EC47E9F9}" srcOrd="3" destOrd="0" parTransId="{2ABFCB72-4BB2-47B8-9290-5A3458115F94}" sibTransId="{720C45D9-E977-4085-8B62-3B5B4D1B6F01}"/>
    <dgm:cxn modelId="{06F350E2-2D65-45A7-BAE1-A64699EC7600}" type="presOf" srcId="{06216DF3-AF0C-4B48-921E-DF54D34C28E7}" destId="{EDA25AFE-E468-4FB9-BFF1-DBF5E0BCDD82}" srcOrd="0" destOrd="0" presId="urn:microsoft.com/office/officeart/2005/8/layout/vList5"/>
    <dgm:cxn modelId="{4BA2C4D8-EBBF-4486-A51A-24DEB623DAA9}" type="presOf" srcId="{D0E47CFA-94CA-4D7A-89EA-AA0385929FA3}" destId="{A79650C4-5BAE-4F2B-B244-4A55F871A1CB}" srcOrd="0" destOrd="0" presId="urn:microsoft.com/office/officeart/2005/8/layout/vList5"/>
    <dgm:cxn modelId="{56DA97D2-1E3E-4A5B-8EBB-7AF7BEB17864}" type="presOf" srcId="{D8EEF153-87EB-45D6-B258-D6BDA54427AB}" destId="{EDA25AFE-E468-4FB9-BFF1-DBF5E0BCDD82}" srcOrd="0" destOrd="1" presId="urn:microsoft.com/office/officeart/2005/8/layout/vList5"/>
    <dgm:cxn modelId="{A70E5C0B-8DEA-45D3-A469-CB42DFA9BACC}" srcId="{DB5E504A-883D-48B6-AD98-8E6DFF30D6C7}" destId="{D8EEF153-87EB-45D6-B258-D6BDA54427AB}" srcOrd="1" destOrd="0" parTransId="{9E1C3E2E-74FF-4D42-BFFF-D947AEE43298}" sibTransId="{DB37A677-207C-47C8-8D0D-35489FD05873}"/>
    <dgm:cxn modelId="{266B7408-9D2D-4C27-B979-50B4C0A84BFB}" type="presOf" srcId="{BBB7E57C-16DD-4499-845D-61365AA368A2}" destId="{CFD6506B-7463-4E50-A10C-58EB8795C3B4}" srcOrd="0" destOrd="0" presId="urn:microsoft.com/office/officeart/2005/8/layout/vList5"/>
    <dgm:cxn modelId="{53A1DAEC-971C-419A-883D-095372B1E191}" srcId="{384B26BB-6809-4A5E-972A-588DCE1D05FE}" destId="{DB5E504A-883D-48B6-AD98-8E6DFF30D6C7}" srcOrd="1" destOrd="0" parTransId="{0132A781-D56F-473F-AFCA-9855579C75F7}" sibTransId="{46907002-660F-46FD-AF67-5B014739F20D}"/>
    <dgm:cxn modelId="{698C623E-58A3-4632-93F0-80D910AF1C05}" type="presParOf" srcId="{DEE8AEDE-2214-4122-B41B-1D6D7F752485}" destId="{CDF3C09A-C94B-4E15-99CC-5404F36A00C9}" srcOrd="0" destOrd="0" presId="urn:microsoft.com/office/officeart/2005/8/layout/vList5"/>
    <dgm:cxn modelId="{1E7D3AF9-1654-4D39-BD23-3C3AD5266FE7}" type="presParOf" srcId="{CDF3C09A-C94B-4E15-99CC-5404F36A00C9}" destId="{A5D78388-1B69-4CEA-8913-B5775B7CBEDA}" srcOrd="0" destOrd="0" presId="urn:microsoft.com/office/officeart/2005/8/layout/vList5"/>
    <dgm:cxn modelId="{FD79D24B-39BD-4996-84C0-4FF4242E3910}" type="presParOf" srcId="{CDF3C09A-C94B-4E15-99CC-5404F36A00C9}" destId="{A79650C4-5BAE-4F2B-B244-4A55F871A1CB}" srcOrd="1" destOrd="0" presId="urn:microsoft.com/office/officeart/2005/8/layout/vList5"/>
    <dgm:cxn modelId="{FA9937AC-B9F2-413E-A729-CB07CA3B8276}" type="presParOf" srcId="{DEE8AEDE-2214-4122-B41B-1D6D7F752485}" destId="{5E9CD2D5-A91A-46C7-94CC-90F528846065}" srcOrd="1" destOrd="0" presId="urn:microsoft.com/office/officeart/2005/8/layout/vList5"/>
    <dgm:cxn modelId="{9DD26661-E1FD-453D-9AEE-16A637859764}" type="presParOf" srcId="{DEE8AEDE-2214-4122-B41B-1D6D7F752485}" destId="{3D8EFDC5-2FDB-4042-B230-8CD55C94A1C9}" srcOrd="2" destOrd="0" presId="urn:microsoft.com/office/officeart/2005/8/layout/vList5"/>
    <dgm:cxn modelId="{158D7078-43AE-44FB-ADD2-C1506F3F9AF7}" type="presParOf" srcId="{3D8EFDC5-2FDB-4042-B230-8CD55C94A1C9}" destId="{32856ED0-2EF5-435E-B1BC-C301E8C36003}" srcOrd="0" destOrd="0" presId="urn:microsoft.com/office/officeart/2005/8/layout/vList5"/>
    <dgm:cxn modelId="{FE5DF1D4-1AD2-40B8-93A5-AD0957F2547B}" type="presParOf" srcId="{3D8EFDC5-2FDB-4042-B230-8CD55C94A1C9}" destId="{EDA25AFE-E468-4FB9-BFF1-DBF5E0BCDD82}" srcOrd="1" destOrd="0" presId="urn:microsoft.com/office/officeart/2005/8/layout/vList5"/>
    <dgm:cxn modelId="{67FC86F1-792D-4999-93B0-81F81C8B875C}" type="presParOf" srcId="{DEE8AEDE-2214-4122-B41B-1D6D7F752485}" destId="{357205F5-1EFA-4C0E-84A6-D66E706490CB}" srcOrd="3" destOrd="0" presId="urn:microsoft.com/office/officeart/2005/8/layout/vList5"/>
    <dgm:cxn modelId="{48255DAD-7B6A-48A6-B6F8-4AF1B4D5C516}" type="presParOf" srcId="{DEE8AEDE-2214-4122-B41B-1D6D7F752485}" destId="{31E311FC-AA7C-45E5-8AFA-CECE006819E6}" srcOrd="4" destOrd="0" presId="urn:microsoft.com/office/officeart/2005/8/layout/vList5"/>
    <dgm:cxn modelId="{8F55ABD3-3EA2-4454-B165-28749C9EA51C}" type="presParOf" srcId="{31E311FC-AA7C-45E5-8AFA-CECE006819E6}" destId="{9B0923F2-060B-4935-A594-BACC15ABF8A3}" srcOrd="0" destOrd="0" presId="urn:microsoft.com/office/officeart/2005/8/layout/vList5"/>
    <dgm:cxn modelId="{AE583204-C94F-482F-84E8-3288E506A9BE}" type="presParOf" srcId="{31E311FC-AA7C-45E5-8AFA-CECE006819E6}" destId="{CFD6506B-7463-4E50-A10C-58EB8795C3B4}" srcOrd="1" destOrd="0" presId="urn:microsoft.com/office/officeart/2005/8/layout/vList5"/>
    <dgm:cxn modelId="{C10B25FA-351C-4C74-9184-65B25035E60B}" type="presParOf" srcId="{DEE8AEDE-2214-4122-B41B-1D6D7F752485}" destId="{2863D025-6A4F-4910-8234-C4065832A645}" srcOrd="5" destOrd="0" presId="urn:microsoft.com/office/officeart/2005/8/layout/vList5"/>
    <dgm:cxn modelId="{E7F127FD-63CE-409F-980D-D6FBAD62DA7F}" type="presParOf" srcId="{DEE8AEDE-2214-4122-B41B-1D6D7F752485}" destId="{8D8052AA-E6C2-47F0-BCCF-3F7CACFF5670}" srcOrd="6" destOrd="0" presId="urn:microsoft.com/office/officeart/2005/8/layout/vList5"/>
    <dgm:cxn modelId="{405C786D-38F1-43DE-96A0-E8BA87F564B4}" type="presParOf" srcId="{8D8052AA-E6C2-47F0-BCCF-3F7CACFF5670}" destId="{6758742D-3AB0-4F2D-92D2-067175F51A9A}" srcOrd="0" destOrd="0" presId="urn:microsoft.com/office/officeart/2005/8/layout/vList5"/>
    <dgm:cxn modelId="{5E7AF279-5D76-4CA6-A5D1-EAD500B01946}" type="presParOf" srcId="{8D8052AA-E6C2-47F0-BCCF-3F7CACFF5670}" destId="{8BB12F95-26CB-410B-9DF9-D93E2FAE7FE2}" srcOrd="1" destOrd="0" presId="urn:microsoft.com/office/officeart/2005/8/layout/vList5"/>
    <dgm:cxn modelId="{6B242662-7573-4EEB-AA1E-8E9D23B045DB}" type="presParOf" srcId="{DEE8AEDE-2214-4122-B41B-1D6D7F752485}" destId="{642352F8-0E44-47A3-B2A6-0B437969F3B2}" srcOrd="7" destOrd="0" presId="urn:microsoft.com/office/officeart/2005/8/layout/vList5"/>
    <dgm:cxn modelId="{694A70B7-8DFF-45AB-9F4D-431CD90994FE}" type="presParOf" srcId="{DEE8AEDE-2214-4122-B41B-1D6D7F752485}" destId="{621C02B4-3E7C-4CE6-B4F2-27A44BB5699C}" srcOrd="8" destOrd="0" presId="urn:microsoft.com/office/officeart/2005/8/layout/vList5"/>
    <dgm:cxn modelId="{3251C9A0-9B13-460A-A2B6-FFFB7CE88767}" type="presParOf" srcId="{621C02B4-3E7C-4CE6-B4F2-27A44BB5699C}" destId="{128D556E-5C53-447B-91A9-9EDF7FF48ACA}" srcOrd="0" destOrd="0" presId="urn:microsoft.com/office/officeart/2005/8/layout/vList5"/>
    <dgm:cxn modelId="{E5DF8D94-9BAE-476D-ADA3-5796BE6F7D50}" type="presParOf" srcId="{621C02B4-3E7C-4CE6-B4F2-27A44BB5699C}" destId="{D6E5FD1D-6149-4CF2-B3D8-82D3F454B3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A4EB5FF-518B-4895-98B1-8A21EBD3AA91}" type="doc">
      <dgm:prSet loTypeId="urn:microsoft.com/office/officeart/2005/8/layout/h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F49A624-0B15-48E6-B233-013CDED2E571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Planificación</a:t>
          </a:r>
          <a:endParaRPr lang="es-EC" sz="1600" b="1" dirty="0">
            <a:solidFill>
              <a:schemeClr val="tx1"/>
            </a:solidFill>
          </a:endParaRPr>
        </a:p>
      </dgm:t>
    </dgm:pt>
    <dgm:pt modelId="{44CA26F0-CED1-46E1-9981-C9A978A01042}" type="parTrans" cxnId="{DA914AE4-2DE4-428B-811F-2305BE6344E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FBE9DC-A9F6-48A7-942F-E2B712D42B5D}" type="sibTrans" cxnId="{DA914AE4-2DE4-428B-811F-2305BE6344E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9D358ED-10F2-4B91-AC90-65E62989A41B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Planes, programas y proyectos.</a:t>
          </a:r>
          <a:endParaRPr lang="es-EC" sz="1600" dirty="0">
            <a:solidFill>
              <a:schemeClr val="tx1"/>
            </a:solidFill>
          </a:endParaRPr>
        </a:p>
      </dgm:t>
    </dgm:pt>
    <dgm:pt modelId="{AC146BFE-C66D-4517-8F5E-76B361FC3908}" type="parTrans" cxnId="{FCC1B817-D42E-4D80-9623-10950E9A0D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AEEF095-0C60-41AF-AD1E-5E09762B1171}" type="sibTrans" cxnId="{FCC1B817-D42E-4D80-9623-10950E9A0DE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36BA37C-4766-4A3C-9C64-A215685F0599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Promoción </a:t>
          </a:r>
          <a:endParaRPr lang="es-EC" sz="1600" b="1" dirty="0">
            <a:solidFill>
              <a:schemeClr val="tx1"/>
            </a:solidFill>
          </a:endParaRPr>
        </a:p>
      </dgm:t>
    </dgm:pt>
    <dgm:pt modelId="{E817670C-4417-414C-BC90-004DC5034DC1}" type="parTrans" cxnId="{FCEC7C75-5630-4071-BF1E-74D07720B7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9488F3C-FCE2-453D-8058-B80AE97A131B}" type="sibTrans" cxnId="{FCEC7C75-5630-4071-BF1E-74D07720B7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225EEA2-2F1A-4A86-9E2B-C42C24E7CE4E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Material promocional.</a:t>
          </a:r>
          <a:endParaRPr lang="es-EC" sz="1600" dirty="0">
            <a:solidFill>
              <a:schemeClr val="tx1"/>
            </a:solidFill>
          </a:endParaRPr>
        </a:p>
      </dgm:t>
    </dgm:pt>
    <dgm:pt modelId="{8F707A9A-B3DF-48FA-8192-54C960F86FDD}" type="parTrans" cxnId="{5625FD4C-9800-4B02-96C2-79E0E0657A7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28A197-8446-4B25-B975-1E64ED80C492}" type="sibTrans" cxnId="{5625FD4C-9800-4B02-96C2-79E0E0657A7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E2D754-E443-4D3B-A3E8-2BE2D532E890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Campañas.</a:t>
          </a:r>
          <a:endParaRPr lang="es-EC" sz="1600" dirty="0">
            <a:solidFill>
              <a:schemeClr val="tx1"/>
            </a:solidFill>
          </a:endParaRPr>
        </a:p>
      </dgm:t>
    </dgm:pt>
    <dgm:pt modelId="{136392BD-913D-420D-8245-C74594A6A4D5}" type="parTrans" cxnId="{430C3986-005C-4C72-B702-EBEB86EC5EB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9AFFAEF-500D-4B7A-A649-59B31D931A42}" type="sibTrans" cxnId="{430C3986-005C-4C72-B702-EBEB86EC5EB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F559C74-7FFE-427C-8E95-A2A6EF8F7553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Facilidades</a:t>
          </a:r>
          <a:endParaRPr lang="es-EC" sz="1600" b="1" dirty="0">
            <a:solidFill>
              <a:schemeClr val="tx1"/>
            </a:solidFill>
          </a:endParaRPr>
        </a:p>
      </dgm:t>
    </dgm:pt>
    <dgm:pt modelId="{BFC5FFEB-7C01-48EA-99D4-12950A4F6D65}" type="parTrans" cxnId="{BF056A51-5F13-490F-AEE8-BFEAE9AC6FA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F61E91D-5173-429C-9662-5353281E1EF5}" type="sibTrans" cxnId="{BF056A51-5F13-490F-AEE8-BFEAE9AC6FA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91603B0-D944-4EAE-BBEB-E1490E8849F8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Productos y destinos turísticos</a:t>
          </a:r>
          <a:endParaRPr lang="es-EC" sz="1600" dirty="0">
            <a:solidFill>
              <a:schemeClr val="tx1"/>
            </a:solidFill>
          </a:endParaRPr>
        </a:p>
      </dgm:t>
    </dgm:pt>
    <dgm:pt modelId="{04DB68B0-7CA2-40C2-9631-CD9BF602EA95}" type="parTrans" cxnId="{E3A4040A-3A45-44F1-B7E3-A6E99584C25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311DC7-784F-436E-8657-26707A7889EC}" type="sibTrans" cxnId="{E3A4040A-3A45-44F1-B7E3-A6E99584C25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AC01D4C-1A99-41EC-9CFE-CB75EF9CF910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Dotar de facilidades</a:t>
          </a:r>
          <a:endParaRPr lang="es-EC" sz="1600" dirty="0">
            <a:solidFill>
              <a:schemeClr val="tx1"/>
            </a:solidFill>
          </a:endParaRPr>
        </a:p>
      </dgm:t>
    </dgm:pt>
    <dgm:pt modelId="{25E8DA2B-B8F2-4ADD-A4A0-CBA635EEA118}" type="parTrans" cxnId="{FF631E9B-D521-41CA-BA70-D57E45DAE96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414639-90DA-4950-BDD1-3E8C45B35BA3}" type="sibTrans" cxnId="{FF631E9B-D521-41CA-BA70-D57E45DAE96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D477B8C-2C90-413B-BBB3-A47E18B5C963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Plan provincial de turismo </a:t>
          </a:r>
          <a:endParaRPr lang="es-EC" sz="1600" dirty="0">
            <a:solidFill>
              <a:schemeClr val="tx1"/>
            </a:solidFill>
          </a:endParaRPr>
        </a:p>
      </dgm:t>
    </dgm:pt>
    <dgm:pt modelId="{E8BFF519-8C25-49D0-AA9B-A9BEE141770A}" type="parTrans" cxnId="{114C0A50-85A2-482B-8B36-B591CD875AB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FB16342-47CA-446F-8808-1564432A619C}" type="sibTrans" cxnId="{114C0A50-85A2-482B-8B36-B591CD875AB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AAF51AA-E60B-4C5B-922A-24764EAEFA02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Capacitación</a:t>
          </a:r>
          <a:endParaRPr lang="es-EC" sz="1600" b="1" dirty="0">
            <a:solidFill>
              <a:schemeClr val="tx1"/>
            </a:solidFill>
          </a:endParaRPr>
        </a:p>
      </dgm:t>
    </dgm:pt>
    <dgm:pt modelId="{32655359-F72B-4575-8220-072C374E388A}" type="parTrans" cxnId="{BCAF3C67-80C2-4831-AF04-D62F81FBD76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535921-5DFF-4A5A-A233-D01AE8CFE13A}" type="sibTrans" cxnId="{BCAF3C67-80C2-4831-AF04-D62F81FBD76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37C2EAC-5039-43B4-9F8B-EE56B0842A31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Asistencia técnica y capacitación </a:t>
          </a:r>
          <a:endParaRPr lang="es-EC" sz="1600" dirty="0">
            <a:solidFill>
              <a:schemeClr val="tx1"/>
            </a:solidFill>
          </a:endParaRPr>
        </a:p>
      </dgm:t>
    </dgm:pt>
    <dgm:pt modelId="{AEC00499-8016-4A74-99F8-057C33B0024F}" type="parTrans" cxnId="{73E76FDB-ECCC-4D8D-AB81-E9D95EA7FFB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19F5A96-3DF2-4E75-B8ED-370CC2BEF78A}" type="sibTrans" cxnId="{73E76FDB-ECCC-4D8D-AB81-E9D95EA7FFB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F66F9A-DCAC-49EC-A5D8-687617927F51}" type="pres">
      <dgm:prSet presAssocID="{FA4EB5FF-518B-4895-98B1-8A21EBD3AA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8A9982-D6E5-4141-9187-38B541CAEDD2}" type="pres">
      <dgm:prSet presAssocID="{EF49A624-0B15-48E6-B233-013CDED2E571}" presName="composite" presStyleCnt="0"/>
      <dgm:spPr/>
      <dgm:t>
        <a:bodyPr/>
        <a:lstStyle/>
        <a:p>
          <a:endParaRPr lang="es-EC"/>
        </a:p>
      </dgm:t>
    </dgm:pt>
    <dgm:pt modelId="{59DD329A-F94F-4327-90AF-E01FBC7B53F9}" type="pres">
      <dgm:prSet presAssocID="{EF49A624-0B15-48E6-B233-013CDED2E57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FCBB94-E063-4380-AFAC-2F5354DA0D31}" type="pres">
      <dgm:prSet presAssocID="{EF49A624-0B15-48E6-B233-013CDED2E57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8E9FE8-1EBD-4A88-A155-90C8EDC01BE7}" type="pres">
      <dgm:prSet presAssocID="{48FBE9DC-A9F6-48A7-942F-E2B712D42B5D}" presName="space" presStyleCnt="0"/>
      <dgm:spPr/>
      <dgm:t>
        <a:bodyPr/>
        <a:lstStyle/>
        <a:p>
          <a:endParaRPr lang="es-EC"/>
        </a:p>
      </dgm:t>
    </dgm:pt>
    <dgm:pt modelId="{6DBED13B-AD10-4E48-BFC1-549F54DAAB6D}" type="pres">
      <dgm:prSet presAssocID="{536BA37C-4766-4A3C-9C64-A215685F0599}" presName="composite" presStyleCnt="0"/>
      <dgm:spPr/>
      <dgm:t>
        <a:bodyPr/>
        <a:lstStyle/>
        <a:p>
          <a:endParaRPr lang="es-EC"/>
        </a:p>
      </dgm:t>
    </dgm:pt>
    <dgm:pt modelId="{DD9390D2-E135-4B45-BB4E-4BBF96FE2E1E}" type="pres">
      <dgm:prSet presAssocID="{536BA37C-4766-4A3C-9C64-A215685F059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3D3914-5925-4CD2-A416-FA51DE707BE3}" type="pres">
      <dgm:prSet presAssocID="{536BA37C-4766-4A3C-9C64-A215685F059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A9009C-4E51-4615-9249-7379BC83E441}" type="pres">
      <dgm:prSet presAssocID="{69488F3C-FCE2-453D-8058-B80AE97A131B}" presName="space" presStyleCnt="0"/>
      <dgm:spPr/>
      <dgm:t>
        <a:bodyPr/>
        <a:lstStyle/>
        <a:p>
          <a:endParaRPr lang="es-EC"/>
        </a:p>
      </dgm:t>
    </dgm:pt>
    <dgm:pt modelId="{1D8F1AD3-3E06-4637-8C61-2EBC3746FB86}" type="pres">
      <dgm:prSet presAssocID="{1F559C74-7FFE-427C-8E95-A2A6EF8F7553}" presName="composite" presStyleCnt="0"/>
      <dgm:spPr/>
      <dgm:t>
        <a:bodyPr/>
        <a:lstStyle/>
        <a:p>
          <a:endParaRPr lang="es-EC"/>
        </a:p>
      </dgm:t>
    </dgm:pt>
    <dgm:pt modelId="{C7ED1FB6-1D13-44E5-9D95-1205032377B4}" type="pres">
      <dgm:prSet presAssocID="{1F559C74-7FFE-427C-8E95-A2A6EF8F755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513CCD-B918-4019-AE57-4EE46E72E6AB}" type="pres">
      <dgm:prSet presAssocID="{1F559C74-7FFE-427C-8E95-A2A6EF8F755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CF62D8-1C76-4181-80E9-99738ED071E4}" type="pres">
      <dgm:prSet presAssocID="{2F61E91D-5173-429C-9662-5353281E1EF5}" presName="space" presStyleCnt="0"/>
      <dgm:spPr/>
      <dgm:t>
        <a:bodyPr/>
        <a:lstStyle/>
        <a:p>
          <a:endParaRPr lang="es-EC"/>
        </a:p>
      </dgm:t>
    </dgm:pt>
    <dgm:pt modelId="{058F2ADF-919F-4D0F-8544-743F96D89D98}" type="pres">
      <dgm:prSet presAssocID="{0AAF51AA-E60B-4C5B-922A-24764EAEFA02}" presName="composite" presStyleCnt="0"/>
      <dgm:spPr/>
      <dgm:t>
        <a:bodyPr/>
        <a:lstStyle/>
        <a:p>
          <a:endParaRPr lang="es-EC"/>
        </a:p>
      </dgm:t>
    </dgm:pt>
    <dgm:pt modelId="{D5F6D862-4B12-4017-B6A4-302A84D8E813}" type="pres">
      <dgm:prSet presAssocID="{0AAF51AA-E60B-4C5B-922A-24764EAEFA0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6EBC97-2AD5-4B0C-8C78-8733B2613BE0}" type="pres">
      <dgm:prSet presAssocID="{0AAF51AA-E60B-4C5B-922A-24764EAEFA0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BF97C0E-241D-4009-B933-3D828B35821C}" type="presOf" srcId="{091603B0-D944-4EAE-BBEB-E1490E8849F8}" destId="{42513CCD-B918-4019-AE57-4EE46E72E6AB}" srcOrd="0" destOrd="0" presId="urn:microsoft.com/office/officeart/2005/8/layout/hList1"/>
    <dgm:cxn modelId="{FCEC7C75-5630-4071-BF1E-74D07720B742}" srcId="{FA4EB5FF-518B-4895-98B1-8A21EBD3AA91}" destId="{536BA37C-4766-4A3C-9C64-A215685F0599}" srcOrd="1" destOrd="0" parTransId="{E817670C-4417-414C-BC90-004DC5034DC1}" sibTransId="{69488F3C-FCE2-453D-8058-B80AE97A131B}"/>
    <dgm:cxn modelId="{73E76FDB-ECCC-4D8D-AB81-E9D95EA7FFB3}" srcId="{0AAF51AA-E60B-4C5B-922A-24764EAEFA02}" destId="{137C2EAC-5039-43B4-9F8B-EE56B0842A31}" srcOrd="0" destOrd="0" parTransId="{AEC00499-8016-4A74-99F8-057C33B0024F}" sibTransId="{619F5A96-3DF2-4E75-B8ED-370CC2BEF78A}"/>
    <dgm:cxn modelId="{FCC1B817-D42E-4D80-9623-10950E9A0DE4}" srcId="{EF49A624-0B15-48E6-B233-013CDED2E571}" destId="{99D358ED-10F2-4B91-AC90-65E62989A41B}" srcOrd="0" destOrd="0" parTransId="{AC146BFE-C66D-4517-8F5E-76B361FC3908}" sibTransId="{9AEEF095-0C60-41AF-AD1E-5E09762B1171}"/>
    <dgm:cxn modelId="{24643803-11FD-4F0E-8D20-167DA4A3B73B}" type="presOf" srcId="{99D358ED-10F2-4B91-AC90-65E62989A41B}" destId="{5FFCBB94-E063-4380-AFAC-2F5354DA0D31}" srcOrd="0" destOrd="0" presId="urn:microsoft.com/office/officeart/2005/8/layout/hList1"/>
    <dgm:cxn modelId="{E3A4040A-3A45-44F1-B7E3-A6E99584C25B}" srcId="{1F559C74-7FFE-427C-8E95-A2A6EF8F7553}" destId="{091603B0-D944-4EAE-BBEB-E1490E8849F8}" srcOrd="0" destOrd="0" parTransId="{04DB68B0-7CA2-40C2-9631-CD9BF602EA95}" sibTransId="{11311DC7-784F-436E-8657-26707A7889EC}"/>
    <dgm:cxn modelId="{430C3986-005C-4C72-B702-EBEB86EC5EBA}" srcId="{536BA37C-4766-4A3C-9C64-A215685F0599}" destId="{35E2D754-E443-4D3B-A3E8-2BE2D532E890}" srcOrd="1" destOrd="0" parTransId="{136392BD-913D-420D-8245-C74594A6A4D5}" sibTransId="{69AFFAEF-500D-4B7A-A649-59B31D931A42}"/>
    <dgm:cxn modelId="{69C7A0F2-75AC-470B-8309-0F7F8474F1BA}" type="presOf" srcId="{4AC01D4C-1A99-41EC-9CFE-CB75EF9CF910}" destId="{42513CCD-B918-4019-AE57-4EE46E72E6AB}" srcOrd="0" destOrd="1" presId="urn:microsoft.com/office/officeart/2005/8/layout/hList1"/>
    <dgm:cxn modelId="{B164EFFF-A333-45A1-98B0-99709E2C3D06}" type="presOf" srcId="{5225EEA2-2F1A-4A86-9E2B-C42C24E7CE4E}" destId="{A23D3914-5925-4CD2-A416-FA51DE707BE3}" srcOrd="0" destOrd="0" presId="urn:microsoft.com/office/officeart/2005/8/layout/hList1"/>
    <dgm:cxn modelId="{114C0A50-85A2-482B-8B36-B591CD875ABB}" srcId="{EF49A624-0B15-48E6-B233-013CDED2E571}" destId="{AD477B8C-2C90-413B-BBB3-A47E18B5C963}" srcOrd="1" destOrd="0" parTransId="{E8BFF519-8C25-49D0-AA9B-A9BEE141770A}" sibTransId="{EFB16342-47CA-446F-8808-1564432A619C}"/>
    <dgm:cxn modelId="{3B4F7A1D-55E5-43DD-A08F-8F16D621C53A}" type="presOf" srcId="{FA4EB5FF-518B-4895-98B1-8A21EBD3AA91}" destId="{E5F66F9A-DCAC-49EC-A5D8-687617927F51}" srcOrd="0" destOrd="0" presId="urn:microsoft.com/office/officeart/2005/8/layout/hList1"/>
    <dgm:cxn modelId="{C92CF0D2-B5D8-467E-8851-30E9D546229D}" type="presOf" srcId="{35E2D754-E443-4D3B-A3E8-2BE2D532E890}" destId="{A23D3914-5925-4CD2-A416-FA51DE707BE3}" srcOrd="0" destOrd="1" presId="urn:microsoft.com/office/officeart/2005/8/layout/hList1"/>
    <dgm:cxn modelId="{5625FD4C-9800-4B02-96C2-79E0E0657A7E}" srcId="{536BA37C-4766-4A3C-9C64-A215685F0599}" destId="{5225EEA2-2F1A-4A86-9E2B-C42C24E7CE4E}" srcOrd="0" destOrd="0" parTransId="{8F707A9A-B3DF-48FA-8192-54C960F86FDD}" sibTransId="{5B28A197-8446-4B25-B975-1E64ED80C492}"/>
    <dgm:cxn modelId="{29A30C15-F53D-4AA7-95C0-5A6B27A4E6D2}" type="presOf" srcId="{1F559C74-7FFE-427C-8E95-A2A6EF8F7553}" destId="{C7ED1FB6-1D13-44E5-9D95-1205032377B4}" srcOrd="0" destOrd="0" presId="urn:microsoft.com/office/officeart/2005/8/layout/hList1"/>
    <dgm:cxn modelId="{71EFDFF2-42C4-4E4F-A8F4-160BE4D7261C}" type="presOf" srcId="{536BA37C-4766-4A3C-9C64-A215685F0599}" destId="{DD9390D2-E135-4B45-BB4E-4BBF96FE2E1E}" srcOrd="0" destOrd="0" presId="urn:microsoft.com/office/officeart/2005/8/layout/hList1"/>
    <dgm:cxn modelId="{5A80C0E3-9D75-4A8B-ADFC-36FB68DA7C67}" type="presOf" srcId="{137C2EAC-5039-43B4-9F8B-EE56B0842A31}" destId="{CD6EBC97-2AD5-4B0C-8C78-8733B2613BE0}" srcOrd="0" destOrd="0" presId="urn:microsoft.com/office/officeart/2005/8/layout/hList1"/>
    <dgm:cxn modelId="{DA914AE4-2DE4-428B-811F-2305BE6344EC}" srcId="{FA4EB5FF-518B-4895-98B1-8A21EBD3AA91}" destId="{EF49A624-0B15-48E6-B233-013CDED2E571}" srcOrd="0" destOrd="0" parTransId="{44CA26F0-CED1-46E1-9981-C9A978A01042}" sibTransId="{48FBE9DC-A9F6-48A7-942F-E2B712D42B5D}"/>
    <dgm:cxn modelId="{E13236EF-37BE-494D-B76A-7F4531EEB3FD}" type="presOf" srcId="{AD477B8C-2C90-413B-BBB3-A47E18B5C963}" destId="{5FFCBB94-E063-4380-AFAC-2F5354DA0D31}" srcOrd="0" destOrd="1" presId="urn:microsoft.com/office/officeart/2005/8/layout/hList1"/>
    <dgm:cxn modelId="{1DA44F9E-6905-487B-9AC7-E0EA79681303}" type="presOf" srcId="{0AAF51AA-E60B-4C5B-922A-24764EAEFA02}" destId="{D5F6D862-4B12-4017-B6A4-302A84D8E813}" srcOrd="0" destOrd="0" presId="urn:microsoft.com/office/officeart/2005/8/layout/hList1"/>
    <dgm:cxn modelId="{BF056A51-5F13-490F-AEE8-BFEAE9AC6FA0}" srcId="{FA4EB5FF-518B-4895-98B1-8A21EBD3AA91}" destId="{1F559C74-7FFE-427C-8E95-A2A6EF8F7553}" srcOrd="2" destOrd="0" parTransId="{BFC5FFEB-7C01-48EA-99D4-12950A4F6D65}" sibTransId="{2F61E91D-5173-429C-9662-5353281E1EF5}"/>
    <dgm:cxn modelId="{BCAF3C67-80C2-4831-AF04-D62F81FBD764}" srcId="{FA4EB5FF-518B-4895-98B1-8A21EBD3AA91}" destId="{0AAF51AA-E60B-4C5B-922A-24764EAEFA02}" srcOrd="3" destOrd="0" parTransId="{32655359-F72B-4575-8220-072C374E388A}" sibTransId="{48535921-5DFF-4A5A-A233-D01AE8CFE13A}"/>
    <dgm:cxn modelId="{A94DB3C5-D143-47B4-AF80-5D8F90757337}" type="presOf" srcId="{EF49A624-0B15-48E6-B233-013CDED2E571}" destId="{59DD329A-F94F-4327-90AF-E01FBC7B53F9}" srcOrd="0" destOrd="0" presId="urn:microsoft.com/office/officeart/2005/8/layout/hList1"/>
    <dgm:cxn modelId="{FF631E9B-D521-41CA-BA70-D57E45DAE96E}" srcId="{1F559C74-7FFE-427C-8E95-A2A6EF8F7553}" destId="{4AC01D4C-1A99-41EC-9CFE-CB75EF9CF910}" srcOrd="1" destOrd="0" parTransId="{25E8DA2B-B8F2-4ADD-A4A0-CBA635EEA118}" sibTransId="{87414639-90DA-4950-BDD1-3E8C45B35BA3}"/>
    <dgm:cxn modelId="{5A03C354-A727-47EA-95D1-E76A6CA570E5}" type="presParOf" srcId="{E5F66F9A-DCAC-49EC-A5D8-687617927F51}" destId="{FE8A9982-D6E5-4141-9187-38B541CAEDD2}" srcOrd="0" destOrd="0" presId="urn:microsoft.com/office/officeart/2005/8/layout/hList1"/>
    <dgm:cxn modelId="{075D9D9C-6979-420D-9163-03FE1E8B1B9E}" type="presParOf" srcId="{FE8A9982-D6E5-4141-9187-38B541CAEDD2}" destId="{59DD329A-F94F-4327-90AF-E01FBC7B53F9}" srcOrd="0" destOrd="0" presId="urn:microsoft.com/office/officeart/2005/8/layout/hList1"/>
    <dgm:cxn modelId="{62E44B25-52CB-43F2-9DBD-A1163A837395}" type="presParOf" srcId="{FE8A9982-D6E5-4141-9187-38B541CAEDD2}" destId="{5FFCBB94-E063-4380-AFAC-2F5354DA0D31}" srcOrd="1" destOrd="0" presId="urn:microsoft.com/office/officeart/2005/8/layout/hList1"/>
    <dgm:cxn modelId="{C4AE4413-951B-4D05-BD05-62018B7A29D9}" type="presParOf" srcId="{E5F66F9A-DCAC-49EC-A5D8-687617927F51}" destId="{588E9FE8-1EBD-4A88-A155-90C8EDC01BE7}" srcOrd="1" destOrd="0" presId="urn:microsoft.com/office/officeart/2005/8/layout/hList1"/>
    <dgm:cxn modelId="{03252662-2844-4120-BB67-9E5EE67977DA}" type="presParOf" srcId="{E5F66F9A-DCAC-49EC-A5D8-687617927F51}" destId="{6DBED13B-AD10-4E48-BFC1-549F54DAAB6D}" srcOrd="2" destOrd="0" presId="urn:microsoft.com/office/officeart/2005/8/layout/hList1"/>
    <dgm:cxn modelId="{AF5A6090-AF0A-4E39-A861-5A7B9E2D78EA}" type="presParOf" srcId="{6DBED13B-AD10-4E48-BFC1-549F54DAAB6D}" destId="{DD9390D2-E135-4B45-BB4E-4BBF96FE2E1E}" srcOrd="0" destOrd="0" presId="urn:microsoft.com/office/officeart/2005/8/layout/hList1"/>
    <dgm:cxn modelId="{D938E16B-59F9-49D9-9D76-C84C8287DD17}" type="presParOf" srcId="{6DBED13B-AD10-4E48-BFC1-549F54DAAB6D}" destId="{A23D3914-5925-4CD2-A416-FA51DE707BE3}" srcOrd="1" destOrd="0" presId="urn:microsoft.com/office/officeart/2005/8/layout/hList1"/>
    <dgm:cxn modelId="{C8E10D1D-CEA5-4217-9546-2B04CAC78F76}" type="presParOf" srcId="{E5F66F9A-DCAC-49EC-A5D8-687617927F51}" destId="{20A9009C-4E51-4615-9249-7379BC83E441}" srcOrd="3" destOrd="0" presId="urn:microsoft.com/office/officeart/2005/8/layout/hList1"/>
    <dgm:cxn modelId="{A507681C-BDE6-4766-A574-339FB6D3E1EB}" type="presParOf" srcId="{E5F66F9A-DCAC-49EC-A5D8-687617927F51}" destId="{1D8F1AD3-3E06-4637-8C61-2EBC3746FB86}" srcOrd="4" destOrd="0" presId="urn:microsoft.com/office/officeart/2005/8/layout/hList1"/>
    <dgm:cxn modelId="{17ED9FFF-898E-4137-AFF7-3E977C4783D8}" type="presParOf" srcId="{1D8F1AD3-3E06-4637-8C61-2EBC3746FB86}" destId="{C7ED1FB6-1D13-44E5-9D95-1205032377B4}" srcOrd="0" destOrd="0" presId="urn:microsoft.com/office/officeart/2005/8/layout/hList1"/>
    <dgm:cxn modelId="{876FEEDD-6F53-4F74-ACFE-FE254F8CA184}" type="presParOf" srcId="{1D8F1AD3-3E06-4637-8C61-2EBC3746FB86}" destId="{42513CCD-B918-4019-AE57-4EE46E72E6AB}" srcOrd="1" destOrd="0" presId="urn:microsoft.com/office/officeart/2005/8/layout/hList1"/>
    <dgm:cxn modelId="{9DA57CDD-FCE2-431C-8647-8118184E67EA}" type="presParOf" srcId="{E5F66F9A-DCAC-49EC-A5D8-687617927F51}" destId="{93CF62D8-1C76-4181-80E9-99738ED071E4}" srcOrd="5" destOrd="0" presId="urn:microsoft.com/office/officeart/2005/8/layout/hList1"/>
    <dgm:cxn modelId="{D4AF0F32-EF92-4374-909D-D0B6A9A48B6A}" type="presParOf" srcId="{E5F66F9A-DCAC-49EC-A5D8-687617927F51}" destId="{058F2ADF-919F-4D0F-8544-743F96D89D98}" srcOrd="6" destOrd="0" presId="urn:microsoft.com/office/officeart/2005/8/layout/hList1"/>
    <dgm:cxn modelId="{82CD2747-A3EB-425B-B379-19B20E3B8DFE}" type="presParOf" srcId="{058F2ADF-919F-4D0F-8544-743F96D89D98}" destId="{D5F6D862-4B12-4017-B6A4-302A84D8E813}" srcOrd="0" destOrd="0" presId="urn:microsoft.com/office/officeart/2005/8/layout/hList1"/>
    <dgm:cxn modelId="{3BF4F406-B344-4B6B-B7DB-C6AB6CD3F4C0}" type="presParOf" srcId="{058F2ADF-919F-4D0F-8544-743F96D89D98}" destId="{CD6EBC97-2AD5-4B0C-8C78-8733B2613B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DB158AC-329F-4CD1-AA37-21C13CEE1510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C"/>
        </a:p>
      </dgm:t>
    </dgm:pt>
    <dgm:pt modelId="{E540C1E8-E472-4DDF-8FB7-5E4C28A9EA9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Mercados</a:t>
          </a:r>
          <a:endParaRPr lang="es-EC" dirty="0">
            <a:solidFill>
              <a:schemeClr val="tx1"/>
            </a:solidFill>
          </a:endParaRPr>
        </a:p>
      </dgm:t>
    </dgm:pt>
    <dgm:pt modelId="{F5B7BCE8-F008-49E1-B702-1B68C578193E}" type="parTrans" cxnId="{F9B38539-0150-4FFC-ABD0-F2EC505742E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AD7316B-AE16-44FA-B2E7-AB847136AD95}" type="sibTrans" cxnId="{F9B38539-0150-4FFC-ABD0-F2EC505742E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8FA6709-3376-4F6F-BD45-F8A82BAC0C9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Ferias, muestras </a:t>
          </a:r>
          <a:endParaRPr lang="es-EC" dirty="0">
            <a:solidFill>
              <a:schemeClr val="tx1"/>
            </a:solidFill>
          </a:endParaRPr>
        </a:p>
      </dgm:t>
    </dgm:pt>
    <dgm:pt modelId="{FD78A884-4BA2-4A9F-A2B5-0C05DA52C7E0}" type="parTrans" cxnId="{BE52FDE4-0FDD-4FE7-8106-CFA94B13397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C4EC0C8-DEC4-441B-B7DA-6D9C052E58A7}" type="sibTrans" cxnId="{BE52FDE4-0FDD-4FE7-8106-CFA94B13397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43C3CB-C186-4CBE-9D7E-58E7501DDA8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Exposiciones</a:t>
          </a:r>
          <a:endParaRPr lang="es-EC" dirty="0">
            <a:solidFill>
              <a:schemeClr val="tx1"/>
            </a:solidFill>
          </a:endParaRPr>
        </a:p>
      </dgm:t>
    </dgm:pt>
    <dgm:pt modelId="{F2A62774-6120-4E30-A214-44F5A1DD61FD}" type="parTrans" cxnId="{332313CC-91B0-4F78-8A68-52FAC2957B4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787C893-67FF-42CE-97D6-D4EE84BF8EC7}" type="sibTrans" cxnId="{332313CC-91B0-4F78-8A68-52FAC2957B4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EAC3BC5-7C7B-4320-B626-CF71C1840CA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Promoción </a:t>
          </a:r>
          <a:endParaRPr lang="es-EC" dirty="0">
            <a:solidFill>
              <a:schemeClr val="tx1"/>
            </a:solidFill>
          </a:endParaRPr>
        </a:p>
      </dgm:t>
    </dgm:pt>
    <dgm:pt modelId="{50704668-DAEF-4EFA-9C7E-AEBB9737E5A3}" type="parTrans" cxnId="{EBF557A4-51DE-45FE-9FCD-5B461D33230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9F1A411-68F6-49E5-9220-90158D3B9F51}" type="sibTrans" cxnId="{EBF557A4-51DE-45FE-9FCD-5B461D33230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B416090-045F-4F61-AF1F-A236A8C5F8A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Turismo comunitario</a:t>
          </a:r>
          <a:endParaRPr lang="es-EC" dirty="0">
            <a:solidFill>
              <a:schemeClr val="tx1"/>
            </a:solidFill>
          </a:endParaRPr>
        </a:p>
      </dgm:t>
    </dgm:pt>
    <dgm:pt modelId="{1EC5C0F3-2E18-4848-A7EF-2928763466B0}" type="parTrans" cxnId="{AEDDC027-794F-4DAD-A89D-27DF541C1B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4351B11-47F0-4D6D-9560-07291C3575C0}" type="sibTrans" cxnId="{AEDDC027-794F-4DAD-A89D-27DF541C1B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842B3AF-13E7-429A-AE1A-6200A1A63AE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Economía popular y solidaria</a:t>
          </a:r>
          <a:endParaRPr lang="es-EC" dirty="0">
            <a:solidFill>
              <a:schemeClr val="tx1"/>
            </a:solidFill>
          </a:endParaRPr>
        </a:p>
      </dgm:t>
    </dgm:pt>
    <dgm:pt modelId="{7EF954AB-8F5D-4722-AED2-38EB1C31C2E5}" type="parTrans" cxnId="{11801ABD-2EBD-4DAC-BF24-451052873C5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B3CC334-3673-41C6-8F7A-FB643DDD79FC}" type="sibTrans" cxnId="{11801ABD-2EBD-4DAC-BF24-451052873C5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08F851C-EE84-4E74-9CFB-509AA77B7D3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Campañas (coordinación)</a:t>
          </a:r>
          <a:endParaRPr lang="es-EC" dirty="0">
            <a:solidFill>
              <a:schemeClr val="tx1"/>
            </a:solidFill>
          </a:endParaRPr>
        </a:p>
      </dgm:t>
    </dgm:pt>
    <dgm:pt modelId="{CC7B0958-6D8F-472C-ABE2-1EEDAAAB23D6}" type="parTrans" cxnId="{9863E3B9-DE64-42CD-8227-D9B14C159D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D93994-CE7A-41CE-8E01-B0CD2D55362B}" type="sibTrans" cxnId="{9863E3B9-DE64-42CD-8227-D9B14C159D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3C2E59-2908-4879-985E-F0E47FB251CD}" type="pres">
      <dgm:prSet presAssocID="{EDB158AC-329F-4CD1-AA37-21C13CEE151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3F3A330-5824-4A0C-81FA-16DA1BEF9ECF}" type="pres">
      <dgm:prSet presAssocID="{EDB158AC-329F-4CD1-AA37-21C13CEE1510}" presName="dummyMaxCanvas" presStyleCnt="0"/>
      <dgm:spPr/>
    </dgm:pt>
    <dgm:pt modelId="{37FF8C6F-9031-4953-A444-3F5E9BAB17E1}" type="pres">
      <dgm:prSet presAssocID="{EDB158AC-329F-4CD1-AA37-21C13CEE1510}" presName="parentComposite" presStyleCnt="0"/>
      <dgm:spPr/>
    </dgm:pt>
    <dgm:pt modelId="{D6C7AA27-A081-49B9-B2AC-4DE47E6B6391}" type="pres">
      <dgm:prSet presAssocID="{EDB158AC-329F-4CD1-AA37-21C13CEE151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D1648E5B-22C4-4129-89A7-C6DAF707B4AA}" type="pres">
      <dgm:prSet presAssocID="{EDB158AC-329F-4CD1-AA37-21C13CEE151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69760117-7344-4AFB-B1B5-A230E47B24AF}" type="pres">
      <dgm:prSet presAssocID="{EDB158AC-329F-4CD1-AA37-21C13CEE1510}" presName="childrenComposite" presStyleCnt="0"/>
      <dgm:spPr/>
    </dgm:pt>
    <dgm:pt modelId="{1D3C7372-0784-4061-AFA9-00AC1BB88E03}" type="pres">
      <dgm:prSet presAssocID="{EDB158AC-329F-4CD1-AA37-21C13CEE1510}" presName="dummyMaxCanvas_ChildArea" presStyleCnt="0"/>
      <dgm:spPr/>
    </dgm:pt>
    <dgm:pt modelId="{C9CEA110-2F66-4C27-A98B-6EB5B95EFCC4}" type="pres">
      <dgm:prSet presAssocID="{EDB158AC-329F-4CD1-AA37-21C13CEE1510}" presName="fulcrum" presStyleLbl="alignAccFollowNode1" presStyleIdx="2" presStyleCnt="4"/>
      <dgm:spPr/>
    </dgm:pt>
    <dgm:pt modelId="{33C7FE98-F53C-4688-AE5B-13ADD3D3B2C6}" type="pres">
      <dgm:prSet presAssocID="{EDB158AC-329F-4CD1-AA37-21C13CEE1510}" presName="balance_23" presStyleLbl="alignAccFollowNode1" presStyleIdx="3" presStyleCnt="4">
        <dgm:presLayoutVars>
          <dgm:bulletEnabled val="1"/>
        </dgm:presLayoutVars>
      </dgm:prSet>
      <dgm:spPr/>
    </dgm:pt>
    <dgm:pt modelId="{7C7C4A8B-51F9-4337-A8E0-6CA2F1D9035C}" type="pres">
      <dgm:prSet presAssocID="{EDB158AC-329F-4CD1-AA37-21C13CEE1510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BF9718-898D-4B1A-B961-91FC4A65D2BC}" type="pres">
      <dgm:prSet presAssocID="{EDB158AC-329F-4CD1-AA37-21C13CEE1510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6598A5-E487-4E5B-956E-8D4A29868B65}" type="pres">
      <dgm:prSet presAssocID="{EDB158AC-329F-4CD1-AA37-21C13CEE1510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4A6B0E-5697-4F52-98AB-1805B5370D2E}" type="pres">
      <dgm:prSet presAssocID="{EDB158AC-329F-4CD1-AA37-21C13CEE1510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37D6A9-A319-4F4E-938D-0B0B75A6F859}" type="pres">
      <dgm:prSet presAssocID="{EDB158AC-329F-4CD1-AA37-21C13CEE1510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58BA76-EBAD-4DE0-A816-E395E10AABFC}" type="presOf" srcId="{CEAC3BC5-7C7B-4320-B626-CF71C1840CAC}" destId="{D1648E5B-22C4-4129-89A7-C6DAF707B4AA}" srcOrd="0" destOrd="0" presId="urn:microsoft.com/office/officeart/2005/8/layout/balance1"/>
    <dgm:cxn modelId="{1EFDF13C-F1F9-424F-83C8-D7CE7A0117B4}" type="presOf" srcId="{E540C1E8-E472-4DDF-8FB7-5E4C28A9EA9D}" destId="{D6C7AA27-A081-49B9-B2AC-4DE47E6B6391}" srcOrd="0" destOrd="0" presId="urn:microsoft.com/office/officeart/2005/8/layout/balance1"/>
    <dgm:cxn modelId="{AEDDC027-794F-4DAD-A89D-27DF541C1B3C}" srcId="{CEAC3BC5-7C7B-4320-B626-CF71C1840CAC}" destId="{EB416090-045F-4F61-AF1F-A236A8C5F8AC}" srcOrd="2" destOrd="0" parTransId="{1EC5C0F3-2E18-4848-A7EF-2928763466B0}" sibTransId="{14351B11-47F0-4D6D-9560-07291C3575C0}"/>
    <dgm:cxn modelId="{A1ED8207-C8F2-4CE9-A98C-81DEC3537A02}" type="presOf" srcId="{EB416090-045F-4F61-AF1F-A236A8C5F8AC}" destId="{E96598A5-E487-4E5B-956E-8D4A29868B65}" srcOrd="0" destOrd="0" presId="urn:microsoft.com/office/officeart/2005/8/layout/balance1"/>
    <dgm:cxn modelId="{BEB51197-77BF-42E5-AAEC-3F167BF416C3}" type="presOf" srcId="{C842B3AF-13E7-429A-AE1A-6200A1A63AE6}" destId="{9FBF9718-898D-4B1A-B961-91FC4A65D2BC}" srcOrd="0" destOrd="0" presId="urn:microsoft.com/office/officeart/2005/8/layout/balance1"/>
    <dgm:cxn modelId="{F9B38539-0150-4FFC-ABD0-F2EC505742E5}" srcId="{EDB158AC-329F-4CD1-AA37-21C13CEE1510}" destId="{E540C1E8-E472-4DDF-8FB7-5E4C28A9EA9D}" srcOrd="0" destOrd="0" parTransId="{F5B7BCE8-F008-49E1-B702-1B68C578193E}" sibTransId="{FAD7316B-AE16-44FA-B2E7-AB847136AD95}"/>
    <dgm:cxn modelId="{502C4619-DE5F-449A-B73F-878C36DE054C}" type="presOf" srcId="{C8FA6709-3376-4F6F-BD45-F8A82BAC0C9E}" destId="{1F4A6B0E-5697-4F52-98AB-1805B5370D2E}" srcOrd="0" destOrd="0" presId="urn:microsoft.com/office/officeart/2005/8/layout/balance1"/>
    <dgm:cxn modelId="{332313CC-91B0-4F78-8A68-52FAC2957B4C}" srcId="{E540C1E8-E472-4DDF-8FB7-5E4C28A9EA9D}" destId="{5A43C3CB-C186-4CBE-9D7E-58E7501DDA84}" srcOrd="1" destOrd="0" parTransId="{F2A62774-6120-4E30-A214-44F5A1DD61FD}" sibTransId="{4787C893-67FF-42CE-97D6-D4EE84BF8EC7}"/>
    <dgm:cxn modelId="{B5240635-FE2F-4577-801C-F71EA2C86469}" type="presOf" srcId="{308F851C-EE84-4E74-9CFB-509AA77B7D37}" destId="{7C7C4A8B-51F9-4337-A8E0-6CA2F1D9035C}" srcOrd="0" destOrd="0" presId="urn:microsoft.com/office/officeart/2005/8/layout/balance1"/>
    <dgm:cxn modelId="{9863E3B9-DE64-42CD-8227-D9B14C159DA7}" srcId="{CEAC3BC5-7C7B-4320-B626-CF71C1840CAC}" destId="{308F851C-EE84-4E74-9CFB-509AA77B7D37}" srcOrd="0" destOrd="0" parTransId="{CC7B0958-6D8F-472C-ABE2-1EEDAAAB23D6}" sibTransId="{44D93994-CE7A-41CE-8E01-B0CD2D55362B}"/>
    <dgm:cxn modelId="{BE52FDE4-0FDD-4FE7-8106-CFA94B13397A}" srcId="{E540C1E8-E472-4DDF-8FB7-5E4C28A9EA9D}" destId="{C8FA6709-3376-4F6F-BD45-F8A82BAC0C9E}" srcOrd="0" destOrd="0" parTransId="{FD78A884-4BA2-4A9F-A2B5-0C05DA52C7E0}" sibTransId="{1C4EC0C8-DEC4-441B-B7DA-6D9C052E58A7}"/>
    <dgm:cxn modelId="{EBF557A4-51DE-45FE-9FCD-5B461D33230D}" srcId="{EDB158AC-329F-4CD1-AA37-21C13CEE1510}" destId="{CEAC3BC5-7C7B-4320-B626-CF71C1840CAC}" srcOrd="1" destOrd="0" parTransId="{50704668-DAEF-4EFA-9C7E-AEBB9737E5A3}" sibTransId="{F9F1A411-68F6-49E5-9220-90158D3B9F51}"/>
    <dgm:cxn modelId="{11801ABD-2EBD-4DAC-BF24-451052873C54}" srcId="{CEAC3BC5-7C7B-4320-B626-CF71C1840CAC}" destId="{C842B3AF-13E7-429A-AE1A-6200A1A63AE6}" srcOrd="1" destOrd="0" parTransId="{7EF954AB-8F5D-4722-AED2-38EB1C31C2E5}" sibTransId="{7B3CC334-3673-41C6-8F7A-FB643DDD79FC}"/>
    <dgm:cxn modelId="{0E444BCA-9808-4EF0-A977-87C315F11037}" type="presOf" srcId="{5A43C3CB-C186-4CBE-9D7E-58E7501DDA84}" destId="{9D37D6A9-A319-4F4E-938D-0B0B75A6F859}" srcOrd="0" destOrd="0" presId="urn:microsoft.com/office/officeart/2005/8/layout/balance1"/>
    <dgm:cxn modelId="{7BC9FF01-DB82-4590-898E-48E5A1064E7D}" type="presOf" srcId="{EDB158AC-329F-4CD1-AA37-21C13CEE1510}" destId="{9D3C2E59-2908-4879-985E-F0E47FB251CD}" srcOrd="0" destOrd="0" presId="urn:microsoft.com/office/officeart/2005/8/layout/balance1"/>
    <dgm:cxn modelId="{24ED16AC-D600-4D4C-9F5C-EE79E8B8C658}" type="presParOf" srcId="{9D3C2E59-2908-4879-985E-F0E47FB251CD}" destId="{63F3A330-5824-4A0C-81FA-16DA1BEF9ECF}" srcOrd="0" destOrd="0" presId="urn:microsoft.com/office/officeart/2005/8/layout/balance1"/>
    <dgm:cxn modelId="{3FC6EA66-8C92-4DA0-AA75-99EB1C5E950F}" type="presParOf" srcId="{9D3C2E59-2908-4879-985E-F0E47FB251CD}" destId="{37FF8C6F-9031-4953-A444-3F5E9BAB17E1}" srcOrd="1" destOrd="0" presId="urn:microsoft.com/office/officeart/2005/8/layout/balance1"/>
    <dgm:cxn modelId="{85EA2597-6CBA-48C4-9148-5A72285E6898}" type="presParOf" srcId="{37FF8C6F-9031-4953-A444-3F5E9BAB17E1}" destId="{D6C7AA27-A081-49B9-B2AC-4DE47E6B6391}" srcOrd="0" destOrd="0" presId="urn:microsoft.com/office/officeart/2005/8/layout/balance1"/>
    <dgm:cxn modelId="{E3F9524F-5382-4E98-BC4E-4C0000E6AAE7}" type="presParOf" srcId="{37FF8C6F-9031-4953-A444-3F5E9BAB17E1}" destId="{D1648E5B-22C4-4129-89A7-C6DAF707B4AA}" srcOrd="1" destOrd="0" presId="urn:microsoft.com/office/officeart/2005/8/layout/balance1"/>
    <dgm:cxn modelId="{6E79EEEE-8627-4111-9061-E9E2217AA13A}" type="presParOf" srcId="{9D3C2E59-2908-4879-985E-F0E47FB251CD}" destId="{69760117-7344-4AFB-B1B5-A230E47B24AF}" srcOrd="2" destOrd="0" presId="urn:microsoft.com/office/officeart/2005/8/layout/balance1"/>
    <dgm:cxn modelId="{B7A6E3B4-A3E0-48D3-A04E-123FF758A712}" type="presParOf" srcId="{69760117-7344-4AFB-B1B5-A230E47B24AF}" destId="{1D3C7372-0784-4061-AFA9-00AC1BB88E03}" srcOrd="0" destOrd="0" presId="urn:microsoft.com/office/officeart/2005/8/layout/balance1"/>
    <dgm:cxn modelId="{AE876FA0-831B-479D-8F65-9FEFFA9F8D9F}" type="presParOf" srcId="{69760117-7344-4AFB-B1B5-A230E47B24AF}" destId="{C9CEA110-2F66-4C27-A98B-6EB5B95EFCC4}" srcOrd="1" destOrd="0" presId="urn:microsoft.com/office/officeart/2005/8/layout/balance1"/>
    <dgm:cxn modelId="{F691A9B5-F922-45DC-866B-A0F22372B8E1}" type="presParOf" srcId="{69760117-7344-4AFB-B1B5-A230E47B24AF}" destId="{33C7FE98-F53C-4688-AE5B-13ADD3D3B2C6}" srcOrd="2" destOrd="0" presId="urn:microsoft.com/office/officeart/2005/8/layout/balance1"/>
    <dgm:cxn modelId="{2CC95D7B-AB9D-4484-80BF-CBD21B722345}" type="presParOf" srcId="{69760117-7344-4AFB-B1B5-A230E47B24AF}" destId="{7C7C4A8B-51F9-4337-A8E0-6CA2F1D9035C}" srcOrd="3" destOrd="0" presId="urn:microsoft.com/office/officeart/2005/8/layout/balance1"/>
    <dgm:cxn modelId="{80AFAF75-5DE6-47D7-A81C-9B1487CA4480}" type="presParOf" srcId="{69760117-7344-4AFB-B1B5-A230E47B24AF}" destId="{9FBF9718-898D-4B1A-B961-91FC4A65D2BC}" srcOrd="4" destOrd="0" presId="urn:microsoft.com/office/officeart/2005/8/layout/balance1"/>
    <dgm:cxn modelId="{4FC121BA-F4B3-47CC-A515-BB966DEBE3F7}" type="presParOf" srcId="{69760117-7344-4AFB-B1B5-A230E47B24AF}" destId="{E96598A5-E487-4E5B-956E-8D4A29868B65}" srcOrd="5" destOrd="0" presId="urn:microsoft.com/office/officeart/2005/8/layout/balance1"/>
    <dgm:cxn modelId="{ABDD970D-2E06-4A56-8A65-44A25AF9DBAA}" type="presParOf" srcId="{69760117-7344-4AFB-B1B5-A230E47B24AF}" destId="{1F4A6B0E-5697-4F52-98AB-1805B5370D2E}" srcOrd="6" destOrd="0" presId="urn:microsoft.com/office/officeart/2005/8/layout/balance1"/>
    <dgm:cxn modelId="{933AA279-D72B-4A48-A7E6-C2565FE19A3D}" type="presParOf" srcId="{69760117-7344-4AFB-B1B5-A230E47B24AF}" destId="{9D37D6A9-A319-4F4E-938D-0B0B75A6F859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D179CD-38A4-4D56-8456-B524E405F160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B8FC8545-70F0-4BBF-9A81-785BCF8FCD3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Planificación Nacional del sector turístico</a:t>
          </a:r>
          <a:endParaRPr lang="es-MX" sz="1400" b="1" dirty="0"/>
        </a:p>
      </dgm:t>
    </dgm:pt>
    <dgm:pt modelId="{4ACE313B-6894-4165-B369-29CFCF0F64A9}" type="parTrans" cxnId="{C7CE7D8C-AE94-48D7-8A8C-B0F3735D2D9F}">
      <dgm:prSet/>
      <dgm:spPr/>
      <dgm:t>
        <a:bodyPr/>
        <a:lstStyle/>
        <a:p>
          <a:endParaRPr lang="es-MX" sz="2800"/>
        </a:p>
      </dgm:t>
    </dgm:pt>
    <dgm:pt modelId="{FE8DFE99-1117-405F-9C5A-6DDAE435A8B6}" type="sibTrans" cxnId="{C7CE7D8C-AE94-48D7-8A8C-B0F3735D2D9F}">
      <dgm:prSet/>
      <dgm:spPr/>
      <dgm:t>
        <a:bodyPr/>
        <a:lstStyle/>
        <a:p>
          <a:endParaRPr lang="es-MX" sz="2800"/>
        </a:p>
      </dgm:t>
    </dgm:pt>
    <dgm:pt modelId="{0AD64EE7-4A3B-4EE8-A7B6-BCCA8A48C736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Planificación cantonal para el desarrollo de actividades turísticas</a:t>
          </a:r>
          <a:endParaRPr lang="es-MX" sz="1400" b="1" dirty="0"/>
        </a:p>
      </dgm:t>
    </dgm:pt>
    <dgm:pt modelId="{D8983C76-24D8-4629-B630-7CDD33C89783}" type="parTrans" cxnId="{19517899-7CF8-456B-8F6B-A42FC8652F69}">
      <dgm:prSet/>
      <dgm:spPr/>
      <dgm:t>
        <a:bodyPr/>
        <a:lstStyle/>
        <a:p>
          <a:endParaRPr lang="es-MX" sz="2800"/>
        </a:p>
      </dgm:t>
    </dgm:pt>
    <dgm:pt modelId="{C87D9580-6DE4-4627-A90C-FBA1070C4831}" type="sibTrans" cxnId="{19517899-7CF8-456B-8F6B-A42FC8652F69}">
      <dgm:prSet/>
      <dgm:spPr/>
      <dgm:t>
        <a:bodyPr/>
        <a:lstStyle/>
        <a:p>
          <a:endParaRPr lang="es-MX" sz="2800"/>
        </a:p>
      </dgm:t>
    </dgm:pt>
    <dgm:pt modelId="{51276190-FE7D-4D6E-9369-60BBEB945DD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Planificación provincial para el desarrollo de actividades turísticas</a:t>
          </a:r>
          <a:endParaRPr lang="es-MX" sz="1400" b="1" dirty="0"/>
        </a:p>
      </dgm:t>
    </dgm:pt>
    <dgm:pt modelId="{CD90AEE7-CA95-4189-8C9F-78D42A55F242}" type="parTrans" cxnId="{4A0CCE41-F80D-433B-A44C-64BEAC7EEB82}">
      <dgm:prSet/>
      <dgm:spPr/>
      <dgm:t>
        <a:bodyPr/>
        <a:lstStyle/>
        <a:p>
          <a:endParaRPr lang="es-MX"/>
        </a:p>
      </dgm:t>
    </dgm:pt>
    <dgm:pt modelId="{1E14EA5F-4DE3-4A61-A9E2-9F14D5EF3691}" type="sibTrans" cxnId="{4A0CCE41-F80D-433B-A44C-64BEAC7EEB82}">
      <dgm:prSet/>
      <dgm:spPr/>
      <dgm:t>
        <a:bodyPr/>
        <a:lstStyle/>
        <a:p>
          <a:endParaRPr lang="es-MX"/>
        </a:p>
      </dgm:t>
    </dgm:pt>
    <dgm:pt modelId="{2AD5FE55-4D77-4B56-853C-F0AB3710FA3C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Publicación de las políticas públicas nacionales de turismo</a:t>
          </a:r>
          <a:endParaRPr lang="es-MX" sz="1400" b="0" dirty="0"/>
        </a:p>
      </dgm:t>
    </dgm:pt>
    <dgm:pt modelId="{1C1D0083-993D-4876-B365-7066CEE958A5}" type="parTrans" cxnId="{57A42861-1CCE-498F-AE44-6BE90AD51702}">
      <dgm:prSet/>
      <dgm:spPr/>
      <dgm:t>
        <a:bodyPr/>
        <a:lstStyle/>
        <a:p>
          <a:endParaRPr lang="es-MX"/>
        </a:p>
      </dgm:t>
    </dgm:pt>
    <dgm:pt modelId="{F2DA44C5-FB6F-442D-938A-303FFADFEE73}" type="sibTrans" cxnId="{57A42861-1CCE-498F-AE44-6BE90AD51702}">
      <dgm:prSet/>
      <dgm:spPr/>
      <dgm:t>
        <a:bodyPr/>
        <a:lstStyle/>
        <a:p>
          <a:endParaRPr lang="es-MX"/>
        </a:p>
      </dgm:t>
    </dgm:pt>
    <dgm:pt modelId="{406B1B55-8C32-4924-82A8-F54EEC0355F5}">
      <dgm:prSet phldrT="[Texto]" custT="1"/>
      <dgm:spPr/>
      <dgm:t>
        <a:bodyPr/>
        <a:lstStyle/>
        <a:p>
          <a:r>
            <a:rPr lang="es-MX" sz="1400" dirty="0" smtClean="0"/>
            <a:t>Plan provincial de turismo.</a:t>
          </a:r>
          <a:endParaRPr lang="es-MX" sz="1400" dirty="0"/>
        </a:p>
      </dgm:t>
    </dgm:pt>
    <dgm:pt modelId="{5BF31133-7F2E-43C6-9728-D6626F6B8082}" type="parTrans" cxnId="{29B8A819-BE9D-4F18-806F-CF29E46B7B8E}">
      <dgm:prSet/>
      <dgm:spPr/>
      <dgm:t>
        <a:bodyPr/>
        <a:lstStyle/>
        <a:p>
          <a:endParaRPr lang="es-MX"/>
        </a:p>
      </dgm:t>
    </dgm:pt>
    <dgm:pt modelId="{D46692BD-F6D0-4388-BA54-A582CF303496}" type="sibTrans" cxnId="{29B8A819-BE9D-4F18-806F-CF29E46B7B8E}">
      <dgm:prSet/>
      <dgm:spPr/>
      <dgm:t>
        <a:bodyPr/>
        <a:lstStyle/>
        <a:p>
          <a:endParaRPr lang="es-MX"/>
        </a:p>
      </dgm:t>
    </dgm:pt>
    <dgm:pt modelId="{3BF92956-3347-4329-A004-46314327456A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Publicación de los lineamientos y directrices generales del sector turístico</a:t>
          </a:r>
          <a:endParaRPr lang="es-MX" sz="1400" b="0" dirty="0"/>
        </a:p>
      </dgm:t>
    </dgm:pt>
    <dgm:pt modelId="{99FC46BA-478F-48D3-94E9-E3053C21208F}" type="parTrans" cxnId="{4B327FCD-1687-496D-899E-B95320A48091}">
      <dgm:prSet/>
      <dgm:spPr/>
      <dgm:t>
        <a:bodyPr/>
        <a:lstStyle/>
        <a:p>
          <a:endParaRPr lang="es-MX"/>
        </a:p>
      </dgm:t>
    </dgm:pt>
    <dgm:pt modelId="{B8A2C674-826A-4FD4-8CEC-34BF2A8A9798}" type="sibTrans" cxnId="{4B327FCD-1687-496D-899E-B95320A48091}">
      <dgm:prSet/>
      <dgm:spPr/>
      <dgm:t>
        <a:bodyPr/>
        <a:lstStyle/>
        <a:p>
          <a:endParaRPr lang="es-MX"/>
        </a:p>
      </dgm:t>
    </dgm:pt>
    <dgm:pt modelId="{BDFFBD49-5B4A-437C-93ED-5EE504D3AC46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Publicación de la planificación nacional del sector turístico  </a:t>
          </a:r>
          <a:endParaRPr lang="es-MX" sz="1400" b="0" dirty="0"/>
        </a:p>
      </dgm:t>
    </dgm:pt>
    <dgm:pt modelId="{4A30C990-58C4-43B6-802E-EB1BA37F5903}" type="parTrans" cxnId="{414F725D-33A8-44A5-AA51-7500E04A7BA1}">
      <dgm:prSet/>
      <dgm:spPr/>
      <dgm:t>
        <a:bodyPr/>
        <a:lstStyle/>
        <a:p>
          <a:endParaRPr lang="es-MX"/>
        </a:p>
      </dgm:t>
    </dgm:pt>
    <dgm:pt modelId="{1979B810-3C52-42DC-A133-B32CABDAACBF}" type="sibTrans" cxnId="{414F725D-33A8-44A5-AA51-7500E04A7BA1}">
      <dgm:prSet/>
      <dgm:spPr/>
      <dgm:t>
        <a:bodyPr/>
        <a:lstStyle/>
        <a:p>
          <a:endParaRPr lang="es-MX"/>
        </a:p>
      </dgm:t>
    </dgm:pt>
    <dgm:pt modelId="{DC946AC6-02F8-44E0-B8CF-35ED6F027ABC}">
      <dgm:prSet phldrT="[Texto]" custT="1"/>
      <dgm:spPr/>
      <dgm:t>
        <a:bodyPr/>
        <a:lstStyle/>
        <a:p>
          <a:r>
            <a:rPr lang="es-MX" sz="1400" dirty="0" smtClean="0"/>
            <a:t>Plan cantonal de turismo.</a:t>
          </a:r>
          <a:endParaRPr lang="es-MX" sz="1400" dirty="0"/>
        </a:p>
      </dgm:t>
    </dgm:pt>
    <dgm:pt modelId="{BC14CB92-637A-4F31-A419-75D9A80A9DFD}" type="parTrans" cxnId="{7D3FE5E0-4469-40F0-8EB9-30DF96D12A32}">
      <dgm:prSet/>
      <dgm:spPr/>
      <dgm:t>
        <a:bodyPr/>
        <a:lstStyle/>
        <a:p>
          <a:endParaRPr lang="es-EC"/>
        </a:p>
      </dgm:t>
    </dgm:pt>
    <dgm:pt modelId="{3C793E60-F705-404F-8590-4951BA34EEB3}" type="sibTrans" cxnId="{7D3FE5E0-4469-40F0-8EB9-30DF96D12A32}">
      <dgm:prSet/>
      <dgm:spPr/>
      <dgm:t>
        <a:bodyPr/>
        <a:lstStyle/>
        <a:p>
          <a:endParaRPr lang="es-EC"/>
        </a:p>
      </dgm:t>
    </dgm:pt>
    <dgm:pt modelId="{9F143118-413B-49BB-9053-1267857E0E1A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Publicación de tutoriales y manuales de descentralización (diseño de facilidades turísticas, promoción internacional y uso de marcas, actualización de inventarios turísticos, capacitación y asistencia técnica, licenciamiento y control, etc.)  </a:t>
          </a:r>
          <a:endParaRPr lang="es-MX" sz="1400" b="0" dirty="0"/>
        </a:p>
      </dgm:t>
    </dgm:pt>
    <dgm:pt modelId="{362B0596-E75B-41F5-B7E4-6C623915CDE9}" type="parTrans" cxnId="{6CD2D562-D189-4A9B-BBC2-73F8DE4075FE}">
      <dgm:prSet/>
      <dgm:spPr/>
      <dgm:t>
        <a:bodyPr/>
        <a:lstStyle/>
        <a:p>
          <a:endParaRPr lang="es-EC"/>
        </a:p>
      </dgm:t>
    </dgm:pt>
    <dgm:pt modelId="{ABB10896-0F7A-4260-B7DF-B75F8495FC44}" type="sibTrans" cxnId="{6CD2D562-D189-4A9B-BBC2-73F8DE4075FE}">
      <dgm:prSet/>
      <dgm:spPr/>
      <dgm:t>
        <a:bodyPr/>
        <a:lstStyle/>
        <a:p>
          <a:endParaRPr lang="es-EC"/>
        </a:p>
      </dgm:t>
    </dgm:pt>
    <dgm:pt modelId="{6818E62D-FB57-4B10-B92F-1C7934F8B0ED}">
      <dgm:prSet phldrT="[Texto]" custT="1"/>
      <dgm:spPr/>
      <dgm:t>
        <a:bodyPr/>
        <a:lstStyle/>
        <a:p>
          <a:r>
            <a:rPr lang="es-MX" sz="1400" dirty="0" smtClean="0"/>
            <a:t>Planes de proyectos o programas que fomenten el turismo interno y articulado con otros gobiernos autónomos descentralizados.</a:t>
          </a:r>
          <a:endParaRPr lang="es-MX" sz="1400" dirty="0"/>
        </a:p>
      </dgm:t>
    </dgm:pt>
    <dgm:pt modelId="{4C7DDD8D-E2D7-46C3-9141-076696FFE4CA}" type="parTrans" cxnId="{CCC9511F-299F-4307-8BC4-5D419AEC5EFC}">
      <dgm:prSet/>
      <dgm:spPr/>
    </dgm:pt>
    <dgm:pt modelId="{F47D12A8-5608-47D7-BE33-DA5830713DDB}" type="sibTrans" cxnId="{CCC9511F-299F-4307-8BC4-5D419AEC5EFC}">
      <dgm:prSet/>
      <dgm:spPr/>
    </dgm:pt>
    <dgm:pt modelId="{BEE3534C-47E6-4E63-930B-F9EAD1ACF231}">
      <dgm:prSet phldrT="[Texto]" custT="1"/>
      <dgm:spPr/>
      <dgm:t>
        <a:bodyPr/>
        <a:lstStyle/>
        <a:p>
          <a:r>
            <a:rPr lang="es-MX" sz="1400" dirty="0" smtClean="0"/>
            <a:t>Modelo de gestión.</a:t>
          </a:r>
          <a:endParaRPr lang="es-MX" sz="1400" dirty="0"/>
        </a:p>
      </dgm:t>
    </dgm:pt>
    <dgm:pt modelId="{AD2D95F5-0340-494A-815A-389680386736}" type="parTrans" cxnId="{F5379637-19DB-40A8-8DF0-3D6F4FCD1CD9}">
      <dgm:prSet/>
      <dgm:spPr/>
    </dgm:pt>
    <dgm:pt modelId="{3778F3CA-7724-41C5-88A0-5058E0814105}" type="sibTrans" cxnId="{F5379637-19DB-40A8-8DF0-3D6F4FCD1CD9}">
      <dgm:prSet/>
      <dgm:spPr/>
    </dgm:pt>
    <dgm:pt modelId="{7F9EEC87-33C2-41DF-8ADC-FFB9D4C0F886}">
      <dgm:prSet phldrT="[Texto]" custT="1"/>
      <dgm:spPr/>
      <dgm:t>
        <a:bodyPr/>
        <a:lstStyle/>
        <a:p>
          <a:r>
            <a:rPr lang="es-MX" sz="1400" dirty="0" smtClean="0"/>
            <a:t>Planes de proyectos o programas que fomenten el turismo interno y articulado con otros gobiernos autónomos descentralizados.</a:t>
          </a:r>
          <a:endParaRPr lang="es-MX" sz="1400" dirty="0"/>
        </a:p>
      </dgm:t>
    </dgm:pt>
    <dgm:pt modelId="{93B2FF7F-693A-499C-830F-87CC6C3154FB}" type="parTrans" cxnId="{10ED1764-11DD-4A42-90C9-9050FE46C7F4}">
      <dgm:prSet/>
      <dgm:spPr/>
      <dgm:t>
        <a:bodyPr/>
        <a:lstStyle/>
        <a:p>
          <a:endParaRPr lang="es-EC"/>
        </a:p>
      </dgm:t>
    </dgm:pt>
    <dgm:pt modelId="{E7507A5C-4C2D-449B-B4B6-E19E4A54A3BD}" type="sibTrans" cxnId="{10ED1764-11DD-4A42-90C9-9050FE46C7F4}">
      <dgm:prSet/>
      <dgm:spPr/>
      <dgm:t>
        <a:bodyPr/>
        <a:lstStyle/>
        <a:p>
          <a:endParaRPr lang="es-EC"/>
        </a:p>
      </dgm:t>
    </dgm:pt>
    <dgm:pt modelId="{5C941CD6-8F71-4E98-806D-E54E500A7C31}">
      <dgm:prSet phldrT="[Texto]" custT="1"/>
      <dgm:spPr/>
      <dgm:t>
        <a:bodyPr/>
        <a:lstStyle/>
        <a:p>
          <a:r>
            <a:rPr lang="es-MX" sz="1400" dirty="0" smtClean="0"/>
            <a:t>Modelo de gestión.</a:t>
          </a:r>
          <a:endParaRPr lang="es-MX" sz="1400" dirty="0"/>
        </a:p>
      </dgm:t>
    </dgm:pt>
    <dgm:pt modelId="{8665EB48-31A5-4973-A9AA-AE72F475871E}" type="parTrans" cxnId="{FD68E4D2-BB2D-4DC9-AA7D-35912CB4930C}">
      <dgm:prSet/>
      <dgm:spPr/>
      <dgm:t>
        <a:bodyPr/>
        <a:lstStyle/>
        <a:p>
          <a:endParaRPr lang="es-EC"/>
        </a:p>
      </dgm:t>
    </dgm:pt>
    <dgm:pt modelId="{79372BDC-3DC7-4444-879D-341A2CE01C70}" type="sibTrans" cxnId="{FD68E4D2-BB2D-4DC9-AA7D-35912CB4930C}">
      <dgm:prSet/>
      <dgm:spPr/>
      <dgm:t>
        <a:bodyPr/>
        <a:lstStyle/>
        <a:p>
          <a:endParaRPr lang="es-EC"/>
        </a:p>
      </dgm:t>
    </dgm:pt>
    <dgm:pt modelId="{3650DC6D-E636-4F88-808C-9A5CF115E584}" type="pres">
      <dgm:prSet presAssocID="{14D179CD-38A4-4D56-8456-B524E405F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56404B1-7121-4A16-8D38-A543C34370BE}" type="pres">
      <dgm:prSet presAssocID="{B8FC8545-70F0-4BBF-9A81-785BCF8FCD3B}" presName="parentText" presStyleLbl="node1" presStyleIdx="0" presStyleCnt="3" custScaleY="3033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E61194-98B7-4A19-AAFC-B36A4A6E6DC6}" type="pres">
      <dgm:prSet presAssocID="{B8FC8545-70F0-4BBF-9A81-785BCF8FCD3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55BE10-EE8F-43FE-85FC-08C68DF5B9B8}" type="pres">
      <dgm:prSet presAssocID="{0AD64EE7-4A3B-4EE8-A7B6-BCCA8A48C736}" presName="parentText" presStyleLbl="node1" presStyleIdx="1" presStyleCnt="3" custScaleY="3465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271933-206E-47D8-86EC-FBA9AED76C14}" type="pres">
      <dgm:prSet presAssocID="{0AD64EE7-4A3B-4EE8-A7B6-BCCA8A48C73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094CA4-D78D-4F9B-A769-158E159FD5F6}" type="pres">
      <dgm:prSet presAssocID="{51276190-FE7D-4D6E-9369-60BBEB945DD2}" presName="parentText" presStyleLbl="node1" presStyleIdx="2" presStyleCnt="3" custScaleY="3005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70C364-E79D-455F-9BA9-CCC55ED66BC0}" type="pres">
      <dgm:prSet presAssocID="{51276190-FE7D-4D6E-9369-60BBEB945DD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14F725D-33A8-44A5-AA51-7500E04A7BA1}" srcId="{B8FC8545-70F0-4BBF-9A81-785BCF8FCD3B}" destId="{BDFFBD49-5B4A-437C-93ED-5EE504D3AC46}" srcOrd="2" destOrd="0" parTransId="{4A30C990-58C4-43B6-802E-EB1BA37F5903}" sibTransId="{1979B810-3C52-42DC-A133-B32CABDAACBF}"/>
    <dgm:cxn modelId="{7D3FE5E0-4469-40F0-8EB9-30DF96D12A32}" srcId="{0AD64EE7-4A3B-4EE8-A7B6-BCCA8A48C736}" destId="{DC946AC6-02F8-44E0-B8CF-35ED6F027ABC}" srcOrd="0" destOrd="0" parTransId="{BC14CB92-637A-4F31-A419-75D9A80A9DFD}" sibTransId="{3C793E60-F705-404F-8590-4951BA34EEB3}"/>
    <dgm:cxn modelId="{6179CE43-6526-4C24-99C8-B5DD6DE2ADF8}" type="presOf" srcId="{9F143118-413B-49BB-9053-1267857E0E1A}" destId="{98E61194-98B7-4A19-AAFC-B36A4A6E6DC6}" srcOrd="0" destOrd="3" presId="urn:microsoft.com/office/officeart/2005/8/layout/vList2"/>
    <dgm:cxn modelId="{02C692AA-0082-4F9D-8E81-4F39E4E0B1F0}" type="presOf" srcId="{7F9EEC87-33C2-41DF-8ADC-FFB9D4C0F886}" destId="{9270C364-E79D-455F-9BA9-CCC55ED66BC0}" srcOrd="0" destOrd="1" presId="urn:microsoft.com/office/officeart/2005/8/layout/vList2"/>
    <dgm:cxn modelId="{43333B73-94F6-494B-9F7A-1EFEAE996E0B}" type="presOf" srcId="{6818E62D-FB57-4B10-B92F-1C7934F8B0ED}" destId="{87271933-206E-47D8-86EC-FBA9AED76C14}" srcOrd="0" destOrd="1" presId="urn:microsoft.com/office/officeart/2005/8/layout/vList2"/>
    <dgm:cxn modelId="{F23CCC08-951A-4ACB-9E19-BA6C0439F06A}" type="presOf" srcId="{406B1B55-8C32-4924-82A8-F54EEC0355F5}" destId="{9270C364-E79D-455F-9BA9-CCC55ED66BC0}" srcOrd="0" destOrd="0" presId="urn:microsoft.com/office/officeart/2005/8/layout/vList2"/>
    <dgm:cxn modelId="{29B8A819-BE9D-4F18-806F-CF29E46B7B8E}" srcId="{51276190-FE7D-4D6E-9369-60BBEB945DD2}" destId="{406B1B55-8C32-4924-82A8-F54EEC0355F5}" srcOrd="0" destOrd="0" parTransId="{5BF31133-7F2E-43C6-9728-D6626F6B8082}" sibTransId="{D46692BD-F6D0-4388-BA54-A582CF303496}"/>
    <dgm:cxn modelId="{4A0CCE41-F80D-433B-A44C-64BEAC7EEB82}" srcId="{14D179CD-38A4-4D56-8456-B524E405F160}" destId="{51276190-FE7D-4D6E-9369-60BBEB945DD2}" srcOrd="2" destOrd="0" parTransId="{CD90AEE7-CA95-4189-8C9F-78D42A55F242}" sibTransId="{1E14EA5F-4DE3-4A61-A9E2-9F14D5EF3691}"/>
    <dgm:cxn modelId="{4E725E43-E4F1-4F0A-9D4B-CADBB7975D2D}" type="presOf" srcId="{2AD5FE55-4D77-4B56-853C-F0AB3710FA3C}" destId="{98E61194-98B7-4A19-AAFC-B36A4A6E6DC6}" srcOrd="0" destOrd="0" presId="urn:microsoft.com/office/officeart/2005/8/layout/vList2"/>
    <dgm:cxn modelId="{BE46DFC3-82DF-4084-B278-DF7526067BE0}" type="presOf" srcId="{B8FC8545-70F0-4BBF-9A81-785BCF8FCD3B}" destId="{756404B1-7121-4A16-8D38-A543C34370BE}" srcOrd="0" destOrd="0" presId="urn:microsoft.com/office/officeart/2005/8/layout/vList2"/>
    <dgm:cxn modelId="{10ED1764-11DD-4A42-90C9-9050FE46C7F4}" srcId="{51276190-FE7D-4D6E-9369-60BBEB945DD2}" destId="{7F9EEC87-33C2-41DF-8ADC-FFB9D4C0F886}" srcOrd="1" destOrd="0" parTransId="{93B2FF7F-693A-499C-830F-87CC6C3154FB}" sibTransId="{E7507A5C-4C2D-449B-B4B6-E19E4A54A3BD}"/>
    <dgm:cxn modelId="{1CEA16FA-CA21-45BC-8E79-F20AB21AA51C}" type="presOf" srcId="{BEE3534C-47E6-4E63-930B-F9EAD1ACF231}" destId="{87271933-206E-47D8-86EC-FBA9AED76C14}" srcOrd="0" destOrd="2" presId="urn:microsoft.com/office/officeart/2005/8/layout/vList2"/>
    <dgm:cxn modelId="{BCAC813A-BE8E-4663-9755-D58B48DBABAB}" type="presOf" srcId="{14D179CD-38A4-4D56-8456-B524E405F160}" destId="{3650DC6D-E636-4F88-808C-9A5CF115E584}" srcOrd="0" destOrd="0" presId="urn:microsoft.com/office/officeart/2005/8/layout/vList2"/>
    <dgm:cxn modelId="{57A42861-1CCE-498F-AE44-6BE90AD51702}" srcId="{B8FC8545-70F0-4BBF-9A81-785BCF8FCD3B}" destId="{2AD5FE55-4D77-4B56-853C-F0AB3710FA3C}" srcOrd="0" destOrd="0" parTransId="{1C1D0083-993D-4876-B365-7066CEE958A5}" sibTransId="{F2DA44C5-FB6F-442D-938A-303FFADFEE73}"/>
    <dgm:cxn modelId="{4B327FCD-1687-496D-899E-B95320A48091}" srcId="{B8FC8545-70F0-4BBF-9A81-785BCF8FCD3B}" destId="{3BF92956-3347-4329-A004-46314327456A}" srcOrd="1" destOrd="0" parTransId="{99FC46BA-478F-48D3-94E9-E3053C21208F}" sibTransId="{B8A2C674-826A-4FD4-8CEC-34BF2A8A9798}"/>
    <dgm:cxn modelId="{C7CE7D8C-AE94-48D7-8A8C-B0F3735D2D9F}" srcId="{14D179CD-38A4-4D56-8456-B524E405F160}" destId="{B8FC8545-70F0-4BBF-9A81-785BCF8FCD3B}" srcOrd="0" destOrd="0" parTransId="{4ACE313B-6894-4165-B369-29CFCF0F64A9}" sibTransId="{FE8DFE99-1117-405F-9C5A-6DDAE435A8B6}"/>
    <dgm:cxn modelId="{02B7C9BB-5908-4FF6-BABA-6429BEC3B8C0}" type="presOf" srcId="{DC946AC6-02F8-44E0-B8CF-35ED6F027ABC}" destId="{87271933-206E-47D8-86EC-FBA9AED76C14}" srcOrd="0" destOrd="0" presId="urn:microsoft.com/office/officeart/2005/8/layout/vList2"/>
    <dgm:cxn modelId="{9825F0CA-4F70-44A1-9566-A057FA2FDDBC}" type="presOf" srcId="{51276190-FE7D-4D6E-9369-60BBEB945DD2}" destId="{54094CA4-D78D-4F9B-A769-158E159FD5F6}" srcOrd="0" destOrd="0" presId="urn:microsoft.com/office/officeart/2005/8/layout/vList2"/>
    <dgm:cxn modelId="{CCC9511F-299F-4307-8BC4-5D419AEC5EFC}" srcId="{0AD64EE7-4A3B-4EE8-A7B6-BCCA8A48C736}" destId="{6818E62D-FB57-4B10-B92F-1C7934F8B0ED}" srcOrd="1" destOrd="0" parTransId="{4C7DDD8D-E2D7-46C3-9141-076696FFE4CA}" sibTransId="{F47D12A8-5608-47D7-BE33-DA5830713DDB}"/>
    <dgm:cxn modelId="{3E951612-BEDB-4DE0-A90C-03582E005896}" type="presOf" srcId="{5C941CD6-8F71-4E98-806D-E54E500A7C31}" destId="{9270C364-E79D-455F-9BA9-CCC55ED66BC0}" srcOrd="0" destOrd="2" presId="urn:microsoft.com/office/officeart/2005/8/layout/vList2"/>
    <dgm:cxn modelId="{6CD2D562-D189-4A9B-BBC2-73F8DE4075FE}" srcId="{B8FC8545-70F0-4BBF-9A81-785BCF8FCD3B}" destId="{9F143118-413B-49BB-9053-1267857E0E1A}" srcOrd="3" destOrd="0" parTransId="{362B0596-E75B-41F5-B7E4-6C623915CDE9}" sibTransId="{ABB10896-0F7A-4260-B7DF-B75F8495FC44}"/>
    <dgm:cxn modelId="{F5379637-19DB-40A8-8DF0-3D6F4FCD1CD9}" srcId="{0AD64EE7-4A3B-4EE8-A7B6-BCCA8A48C736}" destId="{BEE3534C-47E6-4E63-930B-F9EAD1ACF231}" srcOrd="2" destOrd="0" parTransId="{AD2D95F5-0340-494A-815A-389680386736}" sibTransId="{3778F3CA-7724-41C5-88A0-5058E0814105}"/>
    <dgm:cxn modelId="{19517899-7CF8-456B-8F6B-A42FC8652F69}" srcId="{14D179CD-38A4-4D56-8456-B524E405F160}" destId="{0AD64EE7-4A3B-4EE8-A7B6-BCCA8A48C736}" srcOrd="1" destOrd="0" parTransId="{D8983C76-24D8-4629-B630-7CDD33C89783}" sibTransId="{C87D9580-6DE4-4627-A90C-FBA1070C4831}"/>
    <dgm:cxn modelId="{FD68E4D2-BB2D-4DC9-AA7D-35912CB4930C}" srcId="{51276190-FE7D-4D6E-9369-60BBEB945DD2}" destId="{5C941CD6-8F71-4E98-806D-E54E500A7C31}" srcOrd="2" destOrd="0" parTransId="{8665EB48-31A5-4973-A9AA-AE72F475871E}" sibTransId="{79372BDC-3DC7-4444-879D-341A2CE01C70}"/>
    <dgm:cxn modelId="{1F9BBC57-83EF-43F8-B565-B94B5898998D}" type="presOf" srcId="{BDFFBD49-5B4A-437C-93ED-5EE504D3AC46}" destId="{98E61194-98B7-4A19-AAFC-B36A4A6E6DC6}" srcOrd="0" destOrd="2" presId="urn:microsoft.com/office/officeart/2005/8/layout/vList2"/>
    <dgm:cxn modelId="{06A6C87E-20D4-4812-8CF8-AFB1DCE018FB}" type="presOf" srcId="{0AD64EE7-4A3B-4EE8-A7B6-BCCA8A48C736}" destId="{D655BE10-EE8F-43FE-85FC-08C68DF5B9B8}" srcOrd="0" destOrd="0" presId="urn:microsoft.com/office/officeart/2005/8/layout/vList2"/>
    <dgm:cxn modelId="{3DCD476D-9E11-427A-B17D-0F9BE32715A9}" type="presOf" srcId="{3BF92956-3347-4329-A004-46314327456A}" destId="{98E61194-98B7-4A19-AAFC-B36A4A6E6DC6}" srcOrd="0" destOrd="1" presId="urn:microsoft.com/office/officeart/2005/8/layout/vList2"/>
    <dgm:cxn modelId="{34878C5F-EAFA-45A0-A370-5A74DC7DF905}" type="presParOf" srcId="{3650DC6D-E636-4F88-808C-9A5CF115E584}" destId="{756404B1-7121-4A16-8D38-A543C34370BE}" srcOrd="0" destOrd="0" presId="urn:microsoft.com/office/officeart/2005/8/layout/vList2"/>
    <dgm:cxn modelId="{0439CA68-9B79-45BC-B58E-390AD7E5223C}" type="presParOf" srcId="{3650DC6D-E636-4F88-808C-9A5CF115E584}" destId="{98E61194-98B7-4A19-AAFC-B36A4A6E6DC6}" srcOrd="1" destOrd="0" presId="urn:microsoft.com/office/officeart/2005/8/layout/vList2"/>
    <dgm:cxn modelId="{5C72E41E-5502-4AED-A637-0BEE34B0F095}" type="presParOf" srcId="{3650DC6D-E636-4F88-808C-9A5CF115E584}" destId="{D655BE10-EE8F-43FE-85FC-08C68DF5B9B8}" srcOrd="2" destOrd="0" presId="urn:microsoft.com/office/officeart/2005/8/layout/vList2"/>
    <dgm:cxn modelId="{89B51941-9FD5-43F1-B84C-3FB5B7C95F4C}" type="presParOf" srcId="{3650DC6D-E636-4F88-808C-9A5CF115E584}" destId="{87271933-206E-47D8-86EC-FBA9AED76C14}" srcOrd="3" destOrd="0" presId="urn:microsoft.com/office/officeart/2005/8/layout/vList2"/>
    <dgm:cxn modelId="{29A7FF8B-3620-40ED-B3C9-640C54613233}" type="presParOf" srcId="{3650DC6D-E636-4F88-808C-9A5CF115E584}" destId="{54094CA4-D78D-4F9B-A769-158E159FD5F6}" srcOrd="4" destOrd="0" presId="urn:microsoft.com/office/officeart/2005/8/layout/vList2"/>
    <dgm:cxn modelId="{B4644F87-37E7-4860-9CBA-A9D416743D1D}" type="presParOf" srcId="{3650DC6D-E636-4F88-808C-9A5CF115E584}" destId="{9270C364-E79D-455F-9BA9-CCC55ED66BC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D179CD-38A4-4D56-8456-B524E405F160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B8FC8545-70F0-4BBF-9A81-785BCF8FCD3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u="none" strike="noStrike" dirty="0" smtClean="0">
              <a:effectLst/>
            </a:rPr>
            <a:t>Expedición de ordenanzas </a:t>
          </a:r>
          <a:endParaRPr lang="es-MX" sz="1400" b="1" dirty="0"/>
        </a:p>
      </dgm:t>
    </dgm:pt>
    <dgm:pt modelId="{4ACE313B-6894-4165-B369-29CFCF0F64A9}" type="parTrans" cxnId="{C7CE7D8C-AE94-48D7-8A8C-B0F3735D2D9F}">
      <dgm:prSet/>
      <dgm:spPr/>
      <dgm:t>
        <a:bodyPr/>
        <a:lstStyle/>
        <a:p>
          <a:endParaRPr lang="es-MX" sz="2800"/>
        </a:p>
      </dgm:t>
    </dgm:pt>
    <dgm:pt modelId="{FE8DFE99-1117-405F-9C5A-6DDAE435A8B6}" type="sibTrans" cxnId="{C7CE7D8C-AE94-48D7-8A8C-B0F3735D2D9F}">
      <dgm:prSet/>
      <dgm:spPr/>
      <dgm:t>
        <a:bodyPr/>
        <a:lstStyle/>
        <a:p>
          <a:endParaRPr lang="es-MX" sz="2800"/>
        </a:p>
      </dgm:t>
    </dgm:pt>
    <dgm:pt modelId="{51276190-FE7D-4D6E-9369-60BBEB945DD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Control de establecimientos y actividades turísticas.</a:t>
          </a:r>
          <a:endParaRPr lang="es-MX" sz="1400" b="1" dirty="0"/>
        </a:p>
      </dgm:t>
    </dgm:pt>
    <dgm:pt modelId="{CD90AEE7-CA95-4189-8C9F-78D42A55F242}" type="parTrans" cxnId="{4A0CCE41-F80D-433B-A44C-64BEAC7EEB82}">
      <dgm:prSet/>
      <dgm:spPr/>
      <dgm:t>
        <a:bodyPr/>
        <a:lstStyle/>
        <a:p>
          <a:endParaRPr lang="es-MX"/>
        </a:p>
      </dgm:t>
    </dgm:pt>
    <dgm:pt modelId="{1E14EA5F-4DE3-4A61-A9E2-9F14D5EF3691}" type="sibTrans" cxnId="{4A0CCE41-F80D-433B-A44C-64BEAC7EEB82}">
      <dgm:prSet/>
      <dgm:spPr/>
      <dgm:t>
        <a:bodyPr/>
        <a:lstStyle/>
        <a:p>
          <a:endParaRPr lang="es-MX"/>
        </a:p>
      </dgm:t>
    </dgm:pt>
    <dgm:pt modelId="{2AD5FE55-4D77-4B56-853C-F0AB3710FA3C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Ordenanzas de carácter cantonal que promuevan el turismo, así como regulen  en base a sus competencias y de conformidad a los lineamientos de la Autoridad Nacional de Turismo.</a:t>
          </a:r>
          <a:endParaRPr lang="es-MX" sz="1400" b="0" dirty="0"/>
        </a:p>
      </dgm:t>
    </dgm:pt>
    <dgm:pt modelId="{1C1D0083-993D-4876-B365-7066CEE958A5}" type="parTrans" cxnId="{57A42861-1CCE-498F-AE44-6BE90AD51702}">
      <dgm:prSet/>
      <dgm:spPr/>
      <dgm:t>
        <a:bodyPr/>
        <a:lstStyle/>
        <a:p>
          <a:endParaRPr lang="es-MX"/>
        </a:p>
      </dgm:t>
    </dgm:pt>
    <dgm:pt modelId="{F2DA44C5-FB6F-442D-938A-303FFADFEE73}" type="sibTrans" cxnId="{57A42861-1CCE-498F-AE44-6BE90AD51702}">
      <dgm:prSet/>
      <dgm:spPr/>
      <dgm:t>
        <a:bodyPr/>
        <a:lstStyle/>
        <a:p>
          <a:endParaRPr lang="es-MX"/>
        </a:p>
      </dgm:t>
    </dgm:pt>
    <dgm:pt modelId="{406B1B55-8C32-4924-82A8-F54EEC0355F5}">
      <dgm:prSet phldrT="[Texto]" custT="1"/>
      <dgm:spPr/>
      <dgm:t>
        <a:bodyPr/>
        <a:lstStyle/>
        <a:p>
          <a:r>
            <a:rPr lang="es-MX" sz="1400" dirty="0" smtClean="0"/>
            <a:t>De ser necesario coordinar operativos con la Autoridad Nacional de Turismo.</a:t>
          </a:r>
          <a:endParaRPr lang="es-MX" sz="1400" dirty="0"/>
        </a:p>
      </dgm:t>
    </dgm:pt>
    <dgm:pt modelId="{5BF31133-7F2E-43C6-9728-D6626F6B8082}" type="parTrans" cxnId="{29B8A819-BE9D-4F18-806F-CF29E46B7B8E}">
      <dgm:prSet/>
      <dgm:spPr/>
      <dgm:t>
        <a:bodyPr/>
        <a:lstStyle/>
        <a:p>
          <a:endParaRPr lang="es-MX"/>
        </a:p>
      </dgm:t>
    </dgm:pt>
    <dgm:pt modelId="{D46692BD-F6D0-4388-BA54-A582CF303496}" type="sibTrans" cxnId="{29B8A819-BE9D-4F18-806F-CF29E46B7B8E}">
      <dgm:prSet/>
      <dgm:spPr/>
      <dgm:t>
        <a:bodyPr/>
        <a:lstStyle/>
        <a:p>
          <a:endParaRPr lang="es-MX"/>
        </a:p>
      </dgm:t>
    </dgm:pt>
    <dgm:pt modelId="{C30632D6-7726-48FE-A9BC-0C97AE385892}">
      <dgm:prSet phldrT="[Texto]" custT="1"/>
      <dgm:spPr/>
      <dgm:t>
        <a:bodyPr/>
        <a:lstStyle/>
        <a:p>
          <a:r>
            <a:rPr lang="es-MX" sz="1400" dirty="0" smtClean="0"/>
            <a:t>A través de ordenanzas y observando los horarios establecidos por las autoridades competentes (MINTUR – INTERIOR), regular el horario de funcionamiento de los distintos establecimientos de carácter turístico.</a:t>
          </a:r>
          <a:endParaRPr lang="es-MX" sz="1400" dirty="0"/>
        </a:p>
      </dgm:t>
    </dgm:pt>
    <dgm:pt modelId="{EB9A572F-E7BC-41C6-895D-95131F136231}" type="parTrans" cxnId="{A2654AE1-EDCB-4E75-8FC9-A4C9B4B1ED99}">
      <dgm:prSet/>
      <dgm:spPr/>
      <dgm:t>
        <a:bodyPr/>
        <a:lstStyle/>
        <a:p>
          <a:endParaRPr lang="es-EC"/>
        </a:p>
      </dgm:t>
    </dgm:pt>
    <dgm:pt modelId="{4F029AA1-AD6B-44BF-9F06-032FBEE45FFE}" type="sibTrans" cxnId="{A2654AE1-EDCB-4E75-8FC9-A4C9B4B1ED99}">
      <dgm:prSet/>
      <dgm:spPr/>
      <dgm:t>
        <a:bodyPr/>
        <a:lstStyle/>
        <a:p>
          <a:endParaRPr lang="es-EC"/>
        </a:p>
      </dgm:t>
    </dgm:pt>
    <dgm:pt modelId="{0AD64EE7-4A3B-4EE8-A7B6-BCCA8A48C736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Regulación de horarios de funcionamiento y desarrollo turísticos cantonal </a:t>
          </a:r>
          <a:endParaRPr lang="es-MX" sz="1400" b="1" dirty="0"/>
        </a:p>
      </dgm:t>
    </dgm:pt>
    <dgm:pt modelId="{C87D9580-6DE4-4627-A90C-FBA1070C4831}" type="sibTrans" cxnId="{19517899-7CF8-456B-8F6B-A42FC8652F69}">
      <dgm:prSet/>
      <dgm:spPr/>
      <dgm:t>
        <a:bodyPr/>
        <a:lstStyle/>
        <a:p>
          <a:endParaRPr lang="es-MX" sz="2800"/>
        </a:p>
      </dgm:t>
    </dgm:pt>
    <dgm:pt modelId="{D8983C76-24D8-4629-B630-7CDD33C89783}" type="parTrans" cxnId="{19517899-7CF8-456B-8F6B-A42FC8652F69}">
      <dgm:prSet/>
      <dgm:spPr/>
      <dgm:t>
        <a:bodyPr/>
        <a:lstStyle/>
        <a:p>
          <a:endParaRPr lang="es-MX" sz="2800"/>
        </a:p>
      </dgm:t>
    </dgm:pt>
    <dgm:pt modelId="{1365B2A2-24B1-4C02-94D2-A1400C949910}">
      <dgm:prSet phldrT="[Texto]" custT="1"/>
      <dgm:spPr/>
      <dgm:t>
        <a:bodyPr/>
        <a:lstStyle/>
        <a:p>
          <a:r>
            <a:rPr lang="es-MX" sz="1400" dirty="0" smtClean="0"/>
            <a:t>Ordenanzas que promuevan a través de acciones afirmativas el turismo dentro de su circunscripción territorial, así como incentivar la creación de turismo comunitario observando los lineamientos del MINTUR.</a:t>
          </a:r>
          <a:endParaRPr lang="es-MX" sz="1400" dirty="0"/>
        </a:p>
      </dgm:t>
    </dgm:pt>
    <dgm:pt modelId="{2FA8038A-082F-492D-B295-81728342097D}" type="parTrans" cxnId="{E421527B-48F6-4181-9437-7F17353EE777}">
      <dgm:prSet/>
      <dgm:spPr/>
      <dgm:t>
        <a:bodyPr/>
        <a:lstStyle/>
        <a:p>
          <a:endParaRPr lang="es-EC"/>
        </a:p>
      </dgm:t>
    </dgm:pt>
    <dgm:pt modelId="{E11428C6-BB71-4ADD-9A8E-1C4BE3750F25}" type="sibTrans" cxnId="{E421527B-48F6-4181-9437-7F17353EE777}">
      <dgm:prSet/>
      <dgm:spPr/>
      <dgm:t>
        <a:bodyPr/>
        <a:lstStyle/>
        <a:p>
          <a:endParaRPr lang="es-EC"/>
        </a:p>
      </dgm:t>
    </dgm:pt>
    <dgm:pt modelId="{03066FD4-81D0-4D59-BB44-B5FA8048A54F}">
      <dgm:prSet phldrT="[Texto]" custT="1"/>
      <dgm:spPr/>
      <dgm:t>
        <a:bodyPr/>
        <a:lstStyle/>
        <a:p>
          <a:r>
            <a:rPr lang="es-MX" sz="1400" dirty="0" smtClean="0"/>
            <a:t>Realizar de manera permanente y recurrente operativos de control a los prestadores de servicios turísticos, mismos que servirán para verificar el estado y cumplimiento de la norma.</a:t>
          </a:r>
          <a:endParaRPr lang="es-MX" sz="1400" dirty="0"/>
        </a:p>
      </dgm:t>
    </dgm:pt>
    <dgm:pt modelId="{781F0ACF-E0DB-4CC7-B92E-35B428842854}" type="parTrans" cxnId="{BF920D6E-3714-4008-9CC7-D1BF2F7E5FE1}">
      <dgm:prSet/>
      <dgm:spPr/>
      <dgm:t>
        <a:bodyPr/>
        <a:lstStyle/>
        <a:p>
          <a:endParaRPr lang="es-EC"/>
        </a:p>
      </dgm:t>
    </dgm:pt>
    <dgm:pt modelId="{105FFBF6-BCDC-4554-A551-A25343269EF3}" type="sibTrans" cxnId="{BF920D6E-3714-4008-9CC7-D1BF2F7E5FE1}">
      <dgm:prSet/>
      <dgm:spPr/>
      <dgm:t>
        <a:bodyPr/>
        <a:lstStyle/>
        <a:p>
          <a:endParaRPr lang="es-EC"/>
        </a:p>
      </dgm:t>
    </dgm:pt>
    <dgm:pt modelId="{DB37615C-2036-44FF-A1FE-844D363098BA}">
      <dgm:prSet phldrT="[Texto]" custT="1"/>
      <dgm:spPr/>
      <dgm:t>
        <a:bodyPr/>
        <a:lstStyle/>
        <a:p>
          <a:r>
            <a:rPr lang="es-MX" sz="1400" dirty="0" smtClean="0"/>
            <a:t>Realizar informes de los operativos reportando las distintas novedades  encontradas</a:t>
          </a:r>
          <a:endParaRPr lang="es-MX" sz="1400" dirty="0"/>
        </a:p>
      </dgm:t>
    </dgm:pt>
    <dgm:pt modelId="{A96765FE-802B-4A6C-8F94-17ED48515732}" type="parTrans" cxnId="{1BBF8C66-A8AC-4043-9245-2909A1A55283}">
      <dgm:prSet/>
      <dgm:spPr/>
      <dgm:t>
        <a:bodyPr/>
        <a:lstStyle/>
        <a:p>
          <a:endParaRPr lang="es-EC"/>
        </a:p>
      </dgm:t>
    </dgm:pt>
    <dgm:pt modelId="{F4A58623-F9CD-42CF-A6D5-A27DF2549103}" type="sibTrans" cxnId="{1BBF8C66-A8AC-4043-9245-2909A1A55283}">
      <dgm:prSet/>
      <dgm:spPr/>
      <dgm:t>
        <a:bodyPr/>
        <a:lstStyle/>
        <a:p>
          <a:endParaRPr lang="es-EC"/>
        </a:p>
      </dgm:t>
    </dgm:pt>
    <dgm:pt modelId="{35D78F8B-3224-4044-BFFA-B78C2E7E3488}">
      <dgm:prSet phldrT="[Texto]" custT="1"/>
      <dgm:spPr/>
      <dgm:t>
        <a:bodyPr/>
        <a:lstStyle/>
        <a:p>
          <a:r>
            <a:rPr lang="es-MX" sz="1400" dirty="0" smtClean="0"/>
            <a:t>Iniciar, sustanciar y sancionar a los prestadores de servicios que incumplan con a normativa pertinente.</a:t>
          </a:r>
          <a:endParaRPr lang="es-MX" sz="1400" dirty="0"/>
        </a:p>
      </dgm:t>
    </dgm:pt>
    <dgm:pt modelId="{8B4E4147-E66E-4176-A3D0-2BEAD88FCD84}" type="parTrans" cxnId="{D332C25B-5D93-4526-9644-5B706A90AD3F}">
      <dgm:prSet/>
      <dgm:spPr/>
      <dgm:t>
        <a:bodyPr/>
        <a:lstStyle/>
        <a:p>
          <a:endParaRPr lang="es-EC"/>
        </a:p>
      </dgm:t>
    </dgm:pt>
    <dgm:pt modelId="{96893440-6319-4272-B26D-2AD89E87A7FE}" type="sibTrans" cxnId="{D332C25B-5D93-4526-9644-5B706A90AD3F}">
      <dgm:prSet/>
      <dgm:spPr/>
      <dgm:t>
        <a:bodyPr/>
        <a:lstStyle/>
        <a:p>
          <a:endParaRPr lang="es-EC"/>
        </a:p>
      </dgm:t>
    </dgm:pt>
    <dgm:pt modelId="{DE07F772-FCC1-45F1-8868-392012065F50}">
      <dgm:prSet phldrT="[Texto]" custT="1"/>
      <dgm:spPr/>
      <dgm:t>
        <a:bodyPr/>
        <a:lstStyle/>
        <a:p>
          <a:r>
            <a:rPr lang="es-MX" sz="1400" dirty="0" smtClean="0"/>
            <a:t>Notificar al MINTUR en caso de detectar irregularidades en la clasificación y categorización de los establecimientos.</a:t>
          </a:r>
          <a:endParaRPr lang="es-MX" sz="1400" dirty="0"/>
        </a:p>
      </dgm:t>
    </dgm:pt>
    <dgm:pt modelId="{FCFCE886-CF1E-4C58-B891-34D272A6EAB0}" type="parTrans" cxnId="{274C02E2-C992-4B7B-9293-D3907AB27962}">
      <dgm:prSet/>
      <dgm:spPr/>
      <dgm:t>
        <a:bodyPr/>
        <a:lstStyle/>
        <a:p>
          <a:endParaRPr lang="es-EC"/>
        </a:p>
      </dgm:t>
    </dgm:pt>
    <dgm:pt modelId="{2F1EE724-4480-4EB7-B953-D0CBDFF1DF47}" type="sibTrans" cxnId="{274C02E2-C992-4B7B-9293-D3907AB27962}">
      <dgm:prSet/>
      <dgm:spPr/>
      <dgm:t>
        <a:bodyPr/>
        <a:lstStyle/>
        <a:p>
          <a:endParaRPr lang="es-EC"/>
        </a:p>
      </dgm:t>
    </dgm:pt>
    <dgm:pt modelId="{629D9271-7AA5-4117-B5D5-2FFA2271C8B8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Actualizar las ordenanzas expedidas a la normativa actual </a:t>
          </a:r>
          <a:endParaRPr lang="es-MX" sz="1400" b="0" dirty="0"/>
        </a:p>
      </dgm:t>
    </dgm:pt>
    <dgm:pt modelId="{D8824177-24BB-4FE8-91AE-72A66826DB01}" type="parTrans" cxnId="{051BA899-3D53-4A17-8216-BDFC058532C3}">
      <dgm:prSet/>
      <dgm:spPr/>
      <dgm:t>
        <a:bodyPr/>
        <a:lstStyle/>
        <a:p>
          <a:endParaRPr lang="es-EC"/>
        </a:p>
      </dgm:t>
    </dgm:pt>
    <dgm:pt modelId="{160F2E31-3F68-4084-B893-AAC995C4F420}" type="sibTrans" cxnId="{051BA899-3D53-4A17-8216-BDFC058532C3}">
      <dgm:prSet/>
      <dgm:spPr/>
      <dgm:t>
        <a:bodyPr/>
        <a:lstStyle/>
        <a:p>
          <a:endParaRPr lang="es-EC"/>
        </a:p>
      </dgm:t>
    </dgm:pt>
    <dgm:pt modelId="{3650DC6D-E636-4F88-808C-9A5CF115E584}" type="pres">
      <dgm:prSet presAssocID="{14D179CD-38A4-4D56-8456-B524E405F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56404B1-7121-4A16-8D38-A543C34370BE}" type="pres">
      <dgm:prSet presAssocID="{B8FC8545-70F0-4BBF-9A81-785BCF8FCD3B}" presName="parentText" presStyleLbl="node1" presStyleIdx="0" presStyleCnt="3" custScaleY="3033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E61194-98B7-4A19-AAFC-B36A4A6E6DC6}" type="pres">
      <dgm:prSet presAssocID="{B8FC8545-70F0-4BBF-9A81-785BCF8FCD3B}" presName="childText" presStyleLbl="revTx" presStyleIdx="0" presStyleCnt="3" custScaleY="790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55BE10-EE8F-43FE-85FC-08C68DF5B9B8}" type="pres">
      <dgm:prSet presAssocID="{0AD64EE7-4A3B-4EE8-A7B6-BCCA8A48C736}" presName="parentText" presStyleLbl="node1" presStyleIdx="1" presStyleCnt="3" custScaleY="3465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271933-206E-47D8-86EC-FBA9AED76C14}" type="pres">
      <dgm:prSet presAssocID="{0AD64EE7-4A3B-4EE8-A7B6-BCCA8A48C736}" presName="childText" presStyleLbl="revTx" presStyleIdx="1" presStyleCnt="3" custScaleY="1060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094CA4-D78D-4F9B-A769-158E159FD5F6}" type="pres">
      <dgm:prSet presAssocID="{51276190-FE7D-4D6E-9369-60BBEB945DD2}" presName="parentText" presStyleLbl="node1" presStyleIdx="2" presStyleCnt="3" custScaleY="3492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70C364-E79D-455F-9BA9-CCC55ED66BC0}" type="pres">
      <dgm:prSet presAssocID="{51276190-FE7D-4D6E-9369-60BBEB945DD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7A42861-1CCE-498F-AE44-6BE90AD51702}" srcId="{B8FC8545-70F0-4BBF-9A81-785BCF8FCD3B}" destId="{2AD5FE55-4D77-4B56-853C-F0AB3710FA3C}" srcOrd="1" destOrd="0" parTransId="{1C1D0083-993D-4876-B365-7066CEE958A5}" sibTransId="{F2DA44C5-FB6F-442D-938A-303FFADFEE73}"/>
    <dgm:cxn modelId="{C7CE7D8C-AE94-48D7-8A8C-B0F3735D2D9F}" srcId="{14D179CD-38A4-4D56-8456-B524E405F160}" destId="{B8FC8545-70F0-4BBF-9A81-785BCF8FCD3B}" srcOrd="0" destOrd="0" parTransId="{4ACE313B-6894-4165-B369-29CFCF0F64A9}" sibTransId="{FE8DFE99-1117-405F-9C5A-6DDAE435A8B6}"/>
    <dgm:cxn modelId="{3F239B4E-36AF-4112-8248-244E61C06E6D}" type="presOf" srcId="{2AD5FE55-4D77-4B56-853C-F0AB3710FA3C}" destId="{98E61194-98B7-4A19-AAFC-B36A4A6E6DC6}" srcOrd="0" destOrd="1" presId="urn:microsoft.com/office/officeart/2005/8/layout/vList2"/>
    <dgm:cxn modelId="{29B8A819-BE9D-4F18-806F-CF29E46B7B8E}" srcId="{51276190-FE7D-4D6E-9369-60BBEB945DD2}" destId="{406B1B55-8C32-4924-82A8-F54EEC0355F5}" srcOrd="0" destOrd="0" parTransId="{5BF31133-7F2E-43C6-9728-D6626F6B8082}" sibTransId="{D46692BD-F6D0-4388-BA54-A582CF303496}"/>
    <dgm:cxn modelId="{3BDF1FDF-BCF2-480E-A6F4-CAFEDFD8F198}" type="presOf" srcId="{DB37615C-2036-44FF-A1FE-844D363098BA}" destId="{9270C364-E79D-455F-9BA9-CCC55ED66BC0}" srcOrd="0" destOrd="2" presId="urn:microsoft.com/office/officeart/2005/8/layout/vList2"/>
    <dgm:cxn modelId="{8D6E888E-2FDF-4DEF-A31D-3853B24977BE}" type="presOf" srcId="{B8FC8545-70F0-4BBF-9A81-785BCF8FCD3B}" destId="{756404B1-7121-4A16-8D38-A543C34370BE}" srcOrd="0" destOrd="0" presId="urn:microsoft.com/office/officeart/2005/8/layout/vList2"/>
    <dgm:cxn modelId="{DE2EE4E3-8D2E-4EC2-80B7-09E88F3363FD}" type="presOf" srcId="{C30632D6-7726-48FE-A9BC-0C97AE385892}" destId="{87271933-206E-47D8-86EC-FBA9AED76C14}" srcOrd="0" destOrd="0" presId="urn:microsoft.com/office/officeart/2005/8/layout/vList2"/>
    <dgm:cxn modelId="{AD08F04E-2707-4B86-9216-0487CFF3B112}" type="presOf" srcId="{629D9271-7AA5-4117-B5D5-2FFA2271C8B8}" destId="{98E61194-98B7-4A19-AAFC-B36A4A6E6DC6}" srcOrd="0" destOrd="0" presId="urn:microsoft.com/office/officeart/2005/8/layout/vList2"/>
    <dgm:cxn modelId="{19517899-7CF8-456B-8F6B-A42FC8652F69}" srcId="{14D179CD-38A4-4D56-8456-B524E405F160}" destId="{0AD64EE7-4A3B-4EE8-A7B6-BCCA8A48C736}" srcOrd="1" destOrd="0" parTransId="{D8983C76-24D8-4629-B630-7CDD33C89783}" sibTransId="{C87D9580-6DE4-4627-A90C-FBA1070C4831}"/>
    <dgm:cxn modelId="{A5406D29-0202-4D15-9DDD-F57BA249DF11}" type="presOf" srcId="{35D78F8B-3224-4044-BFFA-B78C2E7E3488}" destId="{9270C364-E79D-455F-9BA9-CCC55ED66BC0}" srcOrd="0" destOrd="3" presId="urn:microsoft.com/office/officeart/2005/8/layout/vList2"/>
    <dgm:cxn modelId="{16E15843-9C0E-40B4-BC88-0EF31707DC33}" type="presOf" srcId="{0AD64EE7-4A3B-4EE8-A7B6-BCCA8A48C736}" destId="{D655BE10-EE8F-43FE-85FC-08C68DF5B9B8}" srcOrd="0" destOrd="0" presId="urn:microsoft.com/office/officeart/2005/8/layout/vList2"/>
    <dgm:cxn modelId="{274C02E2-C992-4B7B-9293-D3907AB27962}" srcId="{51276190-FE7D-4D6E-9369-60BBEB945DD2}" destId="{DE07F772-FCC1-45F1-8868-392012065F50}" srcOrd="4" destOrd="0" parTransId="{FCFCE886-CF1E-4C58-B891-34D272A6EAB0}" sibTransId="{2F1EE724-4480-4EB7-B953-D0CBDFF1DF47}"/>
    <dgm:cxn modelId="{1BBF8C66-A8AC-4043-9245-2909A1A55283}" srcId="{51276190-FE7D-4D6E-9369-60BBEB945DD2}" destId="{DB37615C-2036-44FF-A1FE-844D363098BA}" srcOrd="2" destOrd="0" parTransId="{A96765FE-802B-4A6C-8F94-17ED48515732}" sibTransId="{F4A58623-F9CD-42CF-A6D5-A27DF2549103}"/>
    <dgm:cxn modelId="{2A173DC0-59DC-492A-BFC8-BFE22B154566}" type="presOf" srcId="{51276190-FE7D-4D6E-9369-60BBEB945DD2}" destId="{54094CA4-D78D-4F9B-A769-158E159FD5F6}" srcOrd="0" destOrd="0" presId="urn:microsoft.com/office/officeart/2005/8/layout/vList2"/>
    <dgm:cxn modelId="{4A0CCE41-F80D-433B-A44C-64BEAC7EEB82}" srcId="{14D179CD-38A4-4D56-8456-B524E405F160}" destId="{51276190-FE7D-4D6E-9369-60BBEB945DD2}" srcOrd="2" destOrd="0" parTransId="{CD90AEE7-CA95-4189-8C9F-78D42A55F242}" sibTransId="{1E14EA5F-4DE3-4A61-A9E2-9F14D5EF3691}"/>
    <dgm:cxn modelId="{E421527B-48F6-4181-9437-7F17353EE777}" srcId="{0AD64EE7-4A3B-4EE8-A7B6-BCCA8A48C736}" destId="{1365B2A2-24B1-4C02-94D2-A1400C949910}" srcOrd="1" destOrd="0" parTransId="{2FA8038A-082F-492D-B295-81728342097D}" sibTransId="{E11428C6-BB71-4ADD-9A8E-1C4BE3750F25}"/>
    <dgm:cxn modelId="{A2654AE1-EDCB-4E75-8FC9-A4C9B4B1ED99}" srcId="{0AD64EE7-4A3B-4EE8-A7B6-BCCA8A48C736}" destId="{C30632D6-7726-48FE-A9BC-0C97AE385892}" srcOrd="0" destOrd="0" parTransId="{EB9A572F-E7BC-41C6-895D-95131F136231}" sibTransId="{4F029AA1-AD6B-44BF-9F06-032FBEE45FFE}"/>
    <dgm:cxn modelId="{B223B126-5559-4415-A93A-FA08008E4E96}" type="presOf" srcId="{14D179CD-38A4-4D56-8456-B524E405F160}" destId="{3650DC6D-E636-4F88-808C-9A5CF115E584}" srcOrd="0" destOrd="0" presId="urn:microsoft.com/office/officeart/2005/8/layout/vList2"/>
    <dgm:cxn modelId="{051BA899-3D53-4A17-8216-BDFC058532C3}" srcId="{B8FC8545-70F0-4BBF-9A81-785BCF8FCD3B}" destId="{629D9271-7AA5-4117-B5D5-2FFA2271C8B8}" srcOrd="0" destOrd="0" parTransId="{D8824177-24BB-4FE8-91AE-72A66826DB01}" sibTransId="{160F2E31-3F68-4084-B893-AAC995C4F420}"/>
    <dgm:cxn modelId="{BF920D6E-3714-4008-9CC7-D1BF2F7E5FE1}" srcId="{51276190-FE7D-4D6E-9369-60BBEB945DD2}" destId="{03066FD4-81D0-4D59-BB44-B5FA8048A54F}" srcOrd="1" destOrd="0" parTransId="{781F0ACF-E0DB-4CC7-B92E-35B428842854}" sibTransId="{105FFBF6-BCDC-4554-A551-A25343269EF3}"/>
    <dgm:cxn modelId="{16760F8F-BCC9-4FF9-B672-29CF252D5281}" type="presOf" srcId="{DE07F772-FCC1-45F1-8868-392012065F50}" destId="{9270C364-E79D-455F-9BA9-CCC55ED66BC0}" srcOrd="0" destOrd="4" presId="urn:microsoft.com/office/officeart/2005/8/layout/vList2"/>
    <dgm:cxn modelId="{7E657F75-0174-470A-8D9D-28642AC12F57}" type="presOf" srcId="{1365B2A2-24B1-4C02-94D2-A1400C949910}" destId="{87271933-206E-47D8-86EC-FBA9AED76C14}" srcOrd="0" destOrd="1" presId="urn:microsoft.com/office/officeart/2005/8/layout/vList2"/>
    <dgm:cxn modelId="{B5AB34D4-FFCD-4A1E-A8D3-01E04634A393}" type="presOf" srcId="{406B1B55-8C32-4924-82A8-F54EEC0355F5}" destId="{9270C364-E79D-455F-9BA9-CCC55ED66BC0}" srcOrd="0" destOrd="0" presId="urn:microsoft.com/office/officeart/2005/8/layout/vList2"/>
    <dgm:cxn modelId="{E5C63434-10C1-4E67-BE7D-FF1088CB8EFD}" type="presOf" srcId="{03066FD4-81D0-4D59-BB44-B5FA8048A54F}" destId="{9270C364-E79D-455F-9BA9-CCC55ED66BC0}" srcOrd="0" destOrd="1" presId="urn:microsoft.com/office/officeart/2005/8/layout/vList2"/>
    <dgm:cxn modelId="{D332C25B-5D93-4526-9644-5B706A90AD3F}" srcId="{51276190-FE7D-4D6E-9369-60BBEB945DD2}" destId="{35D78F8B-3224-4044-BFFA-B78C2E7E3488}" srcOrd="3" destOrd="0" parTransId="{8B4E4147-E66E-4176-A3D0-2BEAD88FCD84}" sibTransId="{96893440-6319-4272-B26D-2AD89E87A7FE}"/>
    <dgm:cxn modelId="{71AB61E7-9CA2-441E-805E-B76150107236}" type="presParOf" srcId="{3650DC6D-E636-4F88-808C-9A5CF115E584}" destId="{756404B1-7121-4A16-8D38-A543C34370BE}" srcOrd="0" destOrd="0" presId="urn:microsoft.com/office/officeart/2005/8/layout/vList2"/>
    <dgm:cxn modelId="{73858A7F-DC30-4482-BEB6-1FC3BE7605F5}" type="presParOf" srcId="{3650DC6D-E636-4F88-808C-9A5CF115E584}" destId="{98E61194-98B7-4A19-AAFC-B36A4A6E6DC6}" srcOrd="1" destOrd="0" presId="urn:microsoft.com/office/officeart/2005/8/layout/vList2"/>
    <dgm:cxn modelId="{9F2C949F-AB64-49D2-BAE0-AEF97605A658}" type="presParOf" srcId="{3650DC6D-E636-4F88-808C-9A5CF115E584}" destId="{D655BE10-EE8F-43FE-85FC-08C68DF5B9B8}" srcOrd="2" destOrd="0" presId="urn:microsoft.com/office/officeart/2005/8/layout/vList2"/>
    <dgm:cxn modelId="{8382D5EF-9CDF-45D5-AADD-CBC9F88DE784}" type="presParOf" srcId="{3650DC6D-E636-4F88-808C-9A5CF115E584}" destId="{87271933-206E-47D8-86EC-FBA9AED76C14}" srcOrd="3" destOrd="0" presId="urn:microsoft.com/office/officeart/2005/8/layout/vList2"/>
    <dgm:cxn modelId="{26429545-F8D3-4B98-B387-4B6B5183FC92}" type="presParOf" srcId="{3650DC6D-E636-4F88-808C-9A5CF115E584}" destId="{54094CA4-D78D-4F9B-A769-158E159FD5F6}" srcOrd="4" destOrd="0" presId="urn:microsoft.com/office/officeart/2005/8/layout/vList2"/>
    <dgm:cxn modelId="{0B5CE434-A6D5-4FA5-9B9B-EC58E5BCF4A1}" type="presParOf" srcId="{3650DC6D-E636-4F88-808C-9A5CF115E584}" destId="{9270C364-E79D-455F-9BA9-CCC55ED66BC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D179CD-38A4-4D56-8456-B524E405F160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B8FC8545-70F0-4BBF-9A81-785BCF8FCD3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u="none" strike="noStrike" dirty="0" smtClean="0">
              <a:effectLst/>
            </a:rPr>
            <a:t>Solicitud de Renovación Licencia Única Anual de funcionamiento (LUAF)</a:t>
          </a:r>
          <a:endParaRPr lang="es-MX" sz="1400" b="1" dirty="0"/>
        </a:p>
      </dgm:t>
    </dgm:pt>
    <dgm:pt modelId="{4ACE313B-6894-4165-B369-29CFCF0F64A9}" type="parTrans" cxnId="{C7CE7D8C-AE94-48D7-8A8C-B0F3735D2D9F}">
      <dgm:prSet/>
      <dgm:spPr/>
      <dgm:t>
        <a:bodyPr/>
        <a:lstStyle/>
        <a:p>
          <a:endParaRPr lang="es-MX" sz="2800"/>
        </a:p>
      </dgm:t>
    </dgm:pt>
    <dgm:pt modelId="{FE8DFE99-1117-405F-9C5A-6DDAE435A8B6}" type="sibTrans" cxnId="{C7CE7D8C-AE94-48D7-8A8C-B0F3735D2D9F}">
      <dgm:prSet/>
      <dgm:spPr/>
      <dgm:t>
        <a:bodyPr/>
        <a:lstStyle/>
        <a:p>
          <a:endParaRPr lang="es-MX" sz="2800"/>
        </a:p>
      </dgm:t>
    </dgm:pt>
    <dgm:pt modelId="{51276190-FE7D-4D6E-9369-60BBEB945DD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Regulaciones del sector turístico ( a futuro)</a:t>
          </a:r>
          <a:endParaRPr lang="es-MX" sz="1400" b="1" dirty="0"/>
        </a:p>
      </dgm:t>
    </dgm:pt>
    <dgm:pt modelId="{CD90AEE7-CA95-4189-8C9F-78D42A55F242}" type="parTrans" cxnId="{4A0CCE41-F80D-433B-A44C-64BEAC7EEB82}">
      <dgm:prSet/>
      <dgm:spPr/>
      <dgm:t>
        <a:bodyPr/>
        <a:lstStyle/>
        <a:p>
          <a:endParaRPr lang="es-MX"/>
        </a:p>
      </dgm:t>
    </dgm:pt>
    <dgm:pt modelId="{1E14EA5F-4DE3-4A61-A9E2-9F14D5EF3691}" type="sibTrans" cxnId="{4A0CCE41-F80D-433B-A44C-64BEAC7EEB82}">
      <dgm:prSet/>
      <dgm:spPr/>
      <dgm:t>
        <a:bodyPr/>
        <a:lstStyle/>
        <a:p>
          <a:endParaRPr lang="es-MX"/>
        </a:p>
      </dgm:t>
    </dgm:pt>
    <dgm:pt modelId="{DB3D1005-D488-4829-A5CC-622F85EC35B7}">
      <dgm:prSet phldrT="[Texto]" custT="1"/>
      <dgm:spPr/>
      <dgm:t>
        <a:bodyPr/>
        <a:lstStyle/>
        <a:p>
          <a:r>
            <a:rPr lang="es-MX" sz="1400" b="1" dirty="0" smtClean="0"/>
            <a:t>GADs municipales</a:t>
          </a:r>
          <a:r>
            <a:rPr lang="es-MX" sz="1400" dirty="0" smtClean="0"/>
            <a:t> con accesos para:</a:t>
          </a:r>
          <a:endParaRPr lang="es-MX" sz="1400" dirty="0"/>
        </a:p>
      </dgm:t>
    </dgm:pt>
    <dgm:pt modelId="{A1FE7AC6-584C-45B7-8404-83C9ED7C1F0E}" type="parTrans" cxnId="{10AD84C4-D0E1-4BEE-A7CF-C75E64800F9E}">
      <dgm:prSet/>
      <dgm:spPr/>
      <dgm:t>
        <a:bodyPr/>
        <a:lstStyle/>
        <a:p>
          <a:endParaRPr lang="es-MX"/>
        </a:p>
      </dgm:t>
    </dgm:pt>
    <dgm:pt modelId="{ABE3046F-DDA8-48F0-A216-0FB944296913}" type="sibTrans" cxnId="{10AD84C4-D0E1-4BEE-A7CF-C75E64800F9E}">
      <dgm:prSet/>
      <dgm:spPr/>
      <dgm:t>
        <a:bodyPr/>
        <a:lstStyle/>
        <a:p>
          <a:endParaRPr lang="es-MX"/>
        </a:p>
      </dgm:t>
    </dgm:pt>
    <dgm:pt modelId="{2AD5FE55-4D77-4B56-853C-F0AB3710FA3C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Verificar y solicitar previo a la expedición o renovación que el prestador de servicio se encuentre registrado en el MINTUR y que este al día con los pagos respectivos.</a:t>
          </a:r>
          <a:endParaRPr lang="es-MX" sz="1400" b="0" dirty="0"/>
        </a:p>
      </dgm:t>
    </dgm:pt>
    <dgm:pt modelId="{1C1D0083-993D-4876-B365-7066CEE958A5}" type="parTrans" cxnId="{57A42861-1CCE-498F-AE44-6BE90AD51702}">
      <dgm:prSet/>
      <dgm:spPr/>
      <dgm:t>
        <a:bodyPr/>
        <a:lstStyle/>
        <a:p>
          <a:endParaRPr lang="es-MX"/>
        </a:p>
      </dgm:t>
    </dgm:pt>
    <dgm:pt modelId="{F2DA44C5-FB6F-442D-938A-303FFADFEE73}" type="sibTrans" cxnId="{57A42861-1CCE-498F-AE44-6BE90AD51702}">
      <dgm:prSet/>
      <dgm:spPr/>
      <dgm:t>
        <a:bodyPr/>
        <a:lstStyle/>
        <a:p>
          <a:endParaRPr lang="es-MX"/>
        </a:p>
      </dgm:t>
    </dgm:pt>
    <dgm:pt modelId="{406B1B55-8C32-4924-82A8-F54EEC0355F5}">
      <dgm:prSet phldrT="[Texto]" custT="1"/>
      <dgm:spPr/>
      <dgm:t>
        <a:bodyPr/>
        <a:lstStyle/>
        <a:p>
          <a:r>
            <a:rPr lang="es-MX" sz="1400" b="1" u="none" strike="noStrike" dirty="0" smtClean="0">
              <a:effectLst/>
            </a:rPr>
            <a:t>GADs provinciales y municipales </a:t>
          </a:r>
          <a:r>
            <a:rPr lang="es-MX" sz="1400" u="none" strike="noStrike" dirty="0" smtClean="0">
              <a:effectLst/>
            </a:rPr>
            <a:t>con accesos para :</a:t>
          </a:r>
          <a:endParaRPr lang="es-MX" sz="1400" dirty="0"/>
        </a:p>
      </dgm:t>
    </dgm:pt>
    <dgm:pt modelId="{5BF31133-7F2E-43C6-9728-D6626F6B8082}" type="parTrans" cxnId="{29B8A819-BE9D-4F18-806F-CF29E46B7B8E}">
      <dgm:prSet/>
      <dgm:spPr/>
      <dgm:t>
        <a:bodyPr/>
        <a:lstStyle/>
        <a:p>
          <a:endParaRPr lang="es-MX"/>
        </a:p>
      </dgm:t>
    </dgm:pt>
    <dgm:pt modelId="{D46692BD-F6D0-4388-BA54-A582CF303496}" type="sibTrans" cxnId="{29B8A819-BE9D-4F18-806F-CF29E46B7B8E}">
      <dgm:prSet/>
      <dgm:spPr/>
      <dgm:t>
        <a:bodyPr/>
        <a:lstStyle/>
        <a:p>
          <a:endParaRPr lang="es-MX"/>
        </a:p>
      </dgm:t>
    </dgm:pt>
    <dgm:pt modelId="{1BA1C874-1203-439C-B858-1D96B1328E40}">
      <dgm:prSet phldrT="[Texto]" custT="1"/>
      <dgm:spPr/>
      <dgm:t>
        <a:bodyPr/>
        <a:lstStyle/>
        <a:p>
          <a:r>
            <a:rPr lang="es-MX" sz="1400" u="none" strike="noStrike" dirty="0" smtClean="0">
              <a:effectLst/>
            </a:rPr>
            <a:t>Registrar y cargar nueva normativa local emitida</a:t>
          </a:r>
          <a:endParaRPr lang="es-MX" sz="1400" dirty="0"/>
        </a:p>
      </dgm:t>
    </dgm:pt>
    <dgm:pt modelId="{DA39F716-EEE2-414E-BD87-6A902832FC57}" type="parTrans" cxnId="{224CB35A-9BD0-4398-BBE7-9C8F61C38624}">
      <dgm:prSet/>
      <dgm:spPr/>
      <dgm:t>
        <a:bodyPr/>
        <a:lstStyle/>
        <a:p>
          <a:endParaRPr lang="es-MX"/>
        </a:p>
      </dgm:t>
    </dgm:pt>
    <dgm:pt modelId="{2F42DD68-A7FE-4581-B2F1-F27453F4381A}" type="sibTrans" cxnId="{224CB35A-9BD0-4398-BBE7-9C8F61C38624}">
      <dgm:prSet/>
      <dgm:spPr/>
      <dgm:t>
        <a:bodyPr/>
        <a:lstStyle/>
        <a:p>
          <a:endParaRPr lang="es-MX"/>
        </a:p>
      </dgm:t>
    </dgm:pt>
    <dgm:pt modelId="{B6A12873-6B35-4D50-AF6D-85395ABC5EFE}">
      <dgm:prSet phldrT="[Texto]" custT="1"/>
      <dgm:spPr/>
      <dgm:t>
        <a:bodyPr/>
        <a:lstStyle/>
        <a:p>
          <a:r>
            <a:rPr lang="es-MX" sz="1400" dirty="0" smtClean="0"/>
            <a:t>Visualizar la normativa nacional existente (misma que deberá ser administrada por el MINTUR)</a:t>
          </a:r>
          <a:endParaRPr lang="es-MX" sz="1400" dirty="0"/>
        </a:p>
      </dgm:t>
    </dgm:pt>
    <dgm:pt modelId="{49899DA0-89C7-4CD4-A2DF-E9773794BDF7}" type="parTrans" cxnId="{CF61397A-A78C-433A-9E49-8FCA940F787F}">
      <dgm:prSet/>
      <dgm:spPr/>
      <dgm:t>
        <a:bodyPr/>
        <a:lstStyle/>
        <a:p>
          <a:endParaRPr lang="es-MX"/>
        </a:p>
      </dgm:t>
    </dgm:pt>
    <dgm:pt modelId="{5AF295BD-E876-4557-94BF-FF4FAE51B9B9}" type="sibTrans" cxnId="{CF61397A-A78C-433A-9E49-8FCA940F787F}">
      <dgm:prSet/>
      <dgm:spPr/>
      <dgm:t>
        <a:bodyPr/>
        <a:lstStyle/>
        <a:p>
          <a:endParaRPr lang="es-MX"/>
        </a:p>
      </dgm:t>
    </dgm:pt>
    <dgm:pt modelId="{33193A76-2910-4448-BD3B-453026893880}">
      <dgm:prSet phldrT="[Texto]" custT="1"/>
      <dgm:spPr/>
      <dgm:t>
        <a:bodyPr/>
        <a:lstStyle/>
        <a:p>
          <a:r>
            <a:rPr lang="es-MX" sz="1400" dirty="0" smtClean="0"/>
            <a:t> Ingresar novedades encontradas durante operativos de control</a:t>
          </a:r>
          <a:endParaRPr lang="es-MX" sz="1400" dirty="0"/>
        </a:p>
      </dgm:t>
    </dgm:pt>
    <dgm:pt modelId="{6B1AB8DC-3EE9-4F63-A429-00132D7960DB}" type="parTrans" cxnId="{4D7978FC-F20D-4903-9B0E-90132D947547}">
      <dgm:prSet/>
      <dgm:spPr/>
      <dgm:t>
        <a:bodyPr/>
        <a:lstStyle/>
        <a:p>
          <a:endParaRPr lang="es-MX"/>
        </a:p>
      </dgm:t>
    </dgm:pt>
    <dgm:pt modelId="{4505D98E-255B-4EAB-802F-C2C58C2F03E5}" type="sibTrans" cxnId="{4D7978FC-F20D-4903-9B0E-90132D947547}">
      <dgm:prSet/>
      <dgm:spPr/>
      <dgm:t>
        <a:bodyPr/>
        <a:lstStyle/>
        <a:p>
          <a:endParaRPr lang="es-MX"/>
        </a:p>
      </dgm:t>
    </dgm:pt>
    <dgm:pt modelId="{817907BE-AADA-40F3-A51B-C46A166C801B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Licencia Única Anual de Funcionamiento.</a:t>
          </a:r>
          <a:endParaRPr lang="es-MX" sz="1400" b="0" dirty="0"/>
        </a:p>
      </dgm:t>
    </dgm:pt>
    <dgm:pt modelId="{01D7D2B8-1E13-4564-BAF0-1B41D0B8C8E5}" type="parTrans" cxnId="{BD10A6D3-5FD4-49A1-8731-897C6356C690}">
      <dgm:prSet/>
      <dgm:spPr/>
      <dgm:t>
        <a:bodyPr/>
        <a:lstStyle/>
        <a:p>
          <a:endParaRPr lang="es-EC"/>
        </a:p>
      </dgm:t>
    </dgm:pt>
    <dgm:pt modelId="{3A7867DC-0F57-4B2A-BA2E-9E9B6D00EC7F}" type="sibTrans" cxnId="{BD10A6D3-5FD4-49A1-8731-897C6356C690}">
      <dgm:prSet/>
      <dgm:spPr/>
      <dgm:t>
        <a:bodyPr/>
        <a:lstStyle/>
        <a:p>
          <a:endParaRPr lang="es-EC"/>
        </a:p>
      </dgm:t>
    </dgm:pt>
    <dgm:pt modelId="{0AD64EE7-4A3B-4EE8-A7B6-BCCA8A48C736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Control de establecimientos turísticos ( a futuro)</a:t>
          </a:r>
          <a:endParaRPr lang="es-MX" sz="1400" b="1" dirty="0"/>
        </a:p>
      </dgm:t>
    </dgm:pt>
    <dgm:pt modelId="{C87D9580-6DE4-4627-A90C-FBA1070C4831}" type="sibTrans" cxnId="{19517899-7CF8-456B-8F6B-A42FC8652F69}">
      <dgm:prSet/>
      <dgm:spPr/>
      <dgm:t>
        <a:bodyPr/>
        <a:lstStyle/>
        <a:p>
          <a:endParaRPr lang="es-MX" sz="2800"/>
        </a:p>
      </dgm:t>
    </dgm:pt>
    <dgm:pt modelId="{D8983C76-24D8-4629-B630-7CDD33C89783}" type="parTrans" cxnId="{19517899-7CF8-456B-8F6B-A42FC8652F69}">
      <dgm:prSet/>
      <dgm:spPr/>
      <dgm:t>
        <a:bodyPr/>
        <a:lstStyle/>
        <a:p>
          <a:endParaRPr lang="es-MX" sz="2800"/>
        </a:p>
      </dgm:t>
    </dgm:pt>
    <dgm:pt modelId="{C92DA9E4-49ED-43B2-876A-DDB65113AE80}">
      <dgm:prSet phldrT="[Texto]" custT="1"/>
      <dgm:spPr>
        <a:noFill/>
        <a:ln>
          <a:noFill/>
        </a:ln>
      </dgm:spPr>
      <dgm:t>
        <a:bodyPr/>
        <a:lstStyle/>
        <a:p>
          <a:endParaRPr lang="es-MX" sz="1400" b="0" dirty="0"/>
        </a:p>
      </dgm:t>
    </dgm:pt>
    <dgm:pt modelId="{45BE6CB2-A01E-41F8-9836-15E960B60896}" type="sibTrans" cxnId="{FF690DFC-B244-4DB9-B863-4706FB0A6AB0}">
      <dgm:prSet/>
      <dgm:spPr/>
      <dgm:t>
        <a:bodyPr/>
        <a:lstStyle/>
        <a:p>
          <a:endParaRPr lang="es-EC"/>
        </a:p>
      </dgm:t>
    </dgm:pt>
    <dgm:pt modelId="{5F7C345A-FEAE-49BB-B9F7-B8CEAFBBBA63}" type="parTrans" cxnId="{FF690DFC-B244-4DB9-B863-4706FB0A6AB0}">
      <dgm:prSet/>
      <dgm:spPr/>
      <dgm:t>
        <a:bodyPr/>
        <a:lstStyle/>
        <a:p>
          <a:endParaRPr lang="es-EC"/>
        </a:p>
      </dgm:t>
    </dgm:pt>
    <dgm:pt modelId="{3570765E-1849-4957-A6B4-B447F8EC9CB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Mecanismos de protección al turista</a:t>
          </a:r>
          <a:endParaRPr lang="es-MX" sz="1400" b="1" dirty="0"/>
        </a:p>
      </dgm:t>
    </dgm:pt>
    <dgm:pt modelId="{CC6B39F5-9523-47E6-AE94-183A9527937A}" type="parTrans" cxnId="{17CB07F0-292E-4B9A-9CCF-7E29433C2C31}">
      <dgm:prSet/>
      <dgm:spPr/>
      <dgm:t>
        <a:bodyPr/>
        <a:lstStyle/>
        <a:p>
          <a:endParaRPr lang="es-EC"/>
        </a:p>
      </dgm:t>
    </dgm:pt>
    <dgm:pt modelId="{0D6F2FD1-91D0-47CD-804D-8373811D348D}" type="sibTrans" cxnId="{17CB07F0-292E-4B9A-9CCF-7E29433C2C31}">
      <dgm:prSet/>
      <dgm:spPr/>
      <dgm:t>
        <a:bodyPr/>
        <a:lstStyle/>
        <a:p>
          <a:endParaRPr lang="es-EC"/>
        </a:p>
      </dgm:t>
    </dgm:pt>
    <dgm:pt modelId="{EFEFE940-FC8B-45E4-8D52-7C6EF2CD0B5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400" b="0" dirty="0" smtClean="0"/>
            <a:t>Dentro de los PD Y OT y PUOS integrar enfoques de gestión de riesgos para conformación de zonas turísticas.</a:t>
          </a:r>
          <a:endParaRPr lang="es-MX" sz="1400" b="0" dirty="0"/>
        </a:p>
      </dgm:t>
    </dgm:pt>
    <dgm:pt modelId="{B77F3EDC-A80B-4089-AC6A-8B91D30BCC83}" type="parTrans" cxnId="{4A8FD919-524C-4486-A32A-8B642D682610}">
      <dgm:prSet/>
      <dgm:spPr/>
      <dgm:t>
        <a:bodyPr/>
        <a:lstStyle/>
        <a:p>
          <a:endParaRPr lang="es-EC"/>
        </a:p>
      </dgm:t>
    </dgm:pt>
    <dgm:pt modelId="{2B01DF2D-B0F5-4A1F-9813-616BF95F01A5}" type="sibTrans" cxnId="{4A8FD919-524C-4486-A32A-8B642D682610}">
      <dgm:prSet/>
      <dgm:spPr/>
      <dgm:t>
        <a:bodyPr/>
        <a:lstStyle/>
        <a:p>
          <a:endParaRPr lang="es-EC"/>
        </a:p>
      </dgm:t>
    </dgm:pt>
    <dgm:pt modelId="{5ACF6CE7-D226-48E6-A159-996A95920D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400" b="0" dirty="0" smtClean="0"/>
            <a:t>Diseños de productos turísticos </a:t>
          </a:r>
          <a:endParaRPr lang="es-MX" sz="1400" b="0" dirty="0"/>
        </a:p>
      </dgm:t>
    </dgm:pt>
    <dgm:pt modelId="{18B5DE97-63AA-4E04-B93F-5DF80818779D}" type="parTrans" cxnId="{39CCBFBF-A289-4AA4-A184-1C8191EB0587}">
      <dgm:prSet/>
      <dgm:spPr/>
      <dgm:t>
        <a:bodyPr/>
        <a:lstStyle/>
        <a:p>
          <a:endParaRPr lang="es-EC"/>
        </a:p>
      </dgm:t>
    </dgm:pt>
    <dgm:pt modelId="{737C9232-5FFB-468C-B7F7-60434D0F4C90}" type="sibTrans" cxnId="{39CCBFBF-A289-4AA4-A184-1C8191EB0587}">
      <dgm:prSet/>
      <dgm:spPr/>
      <dgm:t>
        <a:bodyPr/>
        <a:lstStyle/>
        <a:p>
          <a:endParaRPr lang="es-EC"/>
        </a:p>
      </dgm:t>
    </dgm:pt>
    <dgm:pt modelId="{FEEB4E78-5109-48E7-AAB9-4B707387BF1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400" b="0" dirty="0" smtClean="0"/>
            <a:t>Implementación de oficinas de información turística </a:t>
          </a:r>
          <a:endParaRPr lang="es-MX" sz="1400" b="0" dirty="0"/>
        </a:p>
      </dgm:t>
    </dgm:pt>
    <dgm:pt modelId="{2A4096E3-A1E8-44AE-8283-36E0291A722C}" type="parTrans" cxnId="{7331FB82-5F36-4926-AC8B-2C5918BDDE07}">
      <dgm:prSet/>
      <dgm:spPr/>
      <dgm:t>
        <a:bodyPr/>
        <a:lstStyle/>
        <a:p>
          <a:endParaRPr lang="es-EC"/>
        </a:p>
      </dgm:t>
    </dgm:pt>
    <dgm:pt modelId="{1C76C197-3AB0-4C61-86D6-171AD8A10995}" type="sibTrans" cxnId="{7331FB82-5F36-4926-AC8B-2C5918BDDE07}">
      <dgm:prSet/>
      <dgm:spPr/>
      <dgm:t>
        <a:bodyPr/>
        <a:lstStyle/>
        <a:p>
          <a:endParaRPr lang="es-EC"/>
        </a:p>
      </dgm:t>
    </dgm:pt>
    <dgm:pt modelId="{3650DC6D-E636-4F88-808C-9A5CF115E584}" type="pres">
      <dgm:prSet presAssocID="{14D179CD-38A4-4D56-8456-B524E405F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2475D61-F15B-4681-BAE7-AC08A778A97A}" type="pres">
      <dgm:prSet presAssocID="{3570765E-1849-4957-A6B4-B447F8EC9CBB}" presName="parentText" presStyleLbl="node1" presStyleIdx="0" presStyleCnt="4" custScaleY="2702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E1EFCC-55AE-492A-B1AD-10268B6E8A73}" type="pres">
      <dgm:prSet presAssocID="{3570765E-1849-4957-A6B4-B447F8EC9CB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6404B1-7121-4A16-8D38-A543C34370BE}" type="pres">
      <dgm:prSet presAssocID="{B8FC8545-70F0-4BBF-9A81-785BCF8FCD3B}" presName="parentText" presStyleLbl="node1" presStyleIdx="1" presStyleCnt="4" custScaleY="3033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E61194-98B7-4A19-AAFC-B36A4A6E6DC6}" type="pres">
      <dgm:prSet presAssocID="{B8FC8545-70F0-4BBF-9A81-785BCF8FCD3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55BE10-EE8F-43FE-85FC-08C68DF5B9B8}" type="pres">
      <dgm:prSet presAssocID="{0AD64EE7-4A3B-4EE8-A7B6-BCCA8A48C736}" presName="parentText" presStyleLbl="node1" presStyleIdx="2" presStyleCnt="4" custScaleY="3465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271933-206E-47D8-86EC-FBA9AED76C14}" type="pres">
      <dgm:prSet presAssocID="{0AD64EE7-4A3B-4EE8-A7B6-BCCA8A48C73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094CA4-D78D-4F9B-A769-158E159FD5F6}" type="pres">
      <dgm:prSet presAssocID="{51276190-FE7D-4D6E-9369-60BBEB945DD2}" presName="parentText" presStyleLbl="node1" presStyleIdx="3" presStyleCnt="4" custScaleY="30051" custLinFactNeighborX="-2254" custLinFactNeighborY="-3190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70C364-E79D-455F-9BA9-CCC55ED66BC0}" type="pres">
      <dgm:prSet presAssocID="{51276190-FE7D-4D6E-9369-60BBEB945DD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A8FD919-524C-4486-A32A-8B642D682610}" srcId="{3570765E-1849-4957-A6B4-B447F8EC9CBB}" destId="{EFEFE940-FC8B-45E4-8D52-7C6EF2CD0B5E}" srcOrd="0" destOrd="0" parTransId="{B77F3EDC-A80B-4089-AC6A-8B91D30BCC83}" sibTransId="{2B01DF2D-B0F5-4A1F-9813-616BF95F01A5}"/>
    <dgm:cxn modelId="{09198094-6152-4EF3-853B-5EF46C0AC66F}" type="presOf" srcId="{FEEB4E78-5109-48E7-AAB9-4B707387BF11}" destId="{CCE1EFCC-55AE-492A-B1AD-10268B6E8A73}" srcOrd="0" destOrd="2" presId="urn:microsoft.com/office/officeart/2005/8/layout/vList2"/>
    <dgm:cxn modelId="{6101E145-4B24-4709-9137-834954F87C46}" type="presOf" srcId="{2AD5FE55-4D77-4B56-853C-F0AB3710FA3C}" destId="{98E61194-98B7-4A19-AAFC-B36A4A6E6DC6}" srcOrd="0" destOrd="0" presId="urn:microsoft.com/office/officeart/2005/8/layout/vList2"/>
    <dgm:cxn modelId="{4D7978FC-F20D-4903-9B0E-90132D947547}" srcId="{DB3D1005-D488-4829-A5CC-622F85EC35B7}" destId="{33193A76-2910-4448-BD3B-453026893880}" srcOrd="0" destOrd="0" parTransId="{6B1AB8DC-3EE9-4F63-A429-00132D7960DB}" sibTransId="{4505D98E-255B-4EAB-802F-C2C58C2F03E5}"/>
    <dgm:cxn modelId="{CC4656F5-0EC3-4765-9DD4-36D67D691A76}" type="presOf" srcId="{33193A76-2910-4448-BD3B-453026893880}" destId="{87271933-206E-47D8-86EC-FBA9AED76C14}" srcOrd="0" destOrd="1" presId="urn:microsoft.com/office/officeart/2005/8/layout/vList2"/>
    <dgm:cxn modelId="{29B8A819-BE9D-4F18-806F-CF29E46B7B8E}" srcId="{51276190-FE7D-4D6E-9369-60BBEB945DD2}" destId="{406B1B55-8C32-4924-82A8-F54EEC0355F5}" srcOrd="0" destOrd="0" parTransId="{5BF31133-7F2E-43C6-9728-D6626F6B8082}" sibTransId="{D46692BD-F6D0-4388-BA54-A582CF303496}"/>
    <dgm:cxn modelId="{4A0CCE41-F80D-433B-A44C-64BEAC7EEB82}" srcId="{14D179CD-38A4-4D56-8456-B524E405F160}" destId="{51276190-FE7D-4D6E-9369-60BBEB945DD2}" srcOrd="3" destOrd="0" parTransId="{CD90AEE7-CA95-4189-8C9F-78D42A55F242}" sibTransId="{1E14EA5F-4DE3-4A61-A9E2-9F14D5EF3691}"/>
    <dgm:cxn modelId="{E6CC18E1-2BB0-4A33-8609-8F23158D449A}" type="presOf" srcId="{51276190-FE7D-4D6E-9369-60BBEB945DD2}" destId="{54094CA4-D78D-4F9B-A769-158E159FD5F6}" srcOrd="0" destOrd="0" presId="urn:microsoft.com/office/officeart/2005/8/layout/vList2"/>
    <dgm:cxn modelId="{FDFD0C3D-4D4B-4463-A485-B0B649595EF8}" type="presOf" srcId="{DB3D1005-D488-4829-A5CC-622F85EC35B7}" destId="{87271933-206E-47D8-86EC-FBA9AED76C14}" srcOrd="0" destOrd="0" presId="urn:microsoft.com/office/officeart/2005/8/layout/vList2"/>
    <dgm:cxn modelId="{A013C10F-8246-4C59-95F3-89774FE9FD55}" type="presOf" srcId="{14D179CD-38A4-4D56-8456-B524E405F160}" destId="{3650DC6D-E636-4F88-808C-9A5CF115E584}" srcOrd="0" destOrd="0" presId="urn:microsoft.com/office/officeart/2005/8/layout/vList2"/>
    <dgm:cxn modelId="{66BE3BC2-51DD-4B43-AB61-8110FEC55297}" type="presOf" srcId="{817907BE-AADA-40F3-A51B-C46A166C801B}" destId="{98E61194-98B7-4A19-AAFC-B36A4A6E6DC6}" srcOrd="0" destOrd="1" presId="urn:microsoft.com/office/officeart/2005/8/layout/vList2"/>
    <dgm:cxn modelId="{57A42861-1CCE-498F-AE44-6BE90AD51702}" srcId="{B8FC8545-70F0-4BBF-9A81-785BCF8FCD3B}" destId="{2AD5FE55-4D77-4B56-853C-F0AB3710FA3C}" srcOrd="0" destOrd="0" parTransId="{1C1D0083-993D-4876-B365-7066CEE958A5}" sibTransId="{F2DA44C5-FB6F-442D-938A-303FFADFEE73}"/>
    <dgm:cxn modelId="{BD10A6D3-5FD4-49A1-8731-897C6356C690}" srcId="{B8FC8545-70F0-4BBF-9A81-785BCF8FCD3B}" destId="{817907BE-AADA-40F3-A51B-C46A166C801B}" srcOrd="1" destOrd="0" parTransId="{01D7D2B8-1E13-4564-BAF0-1B41D0B8C8E5}" sibTransId="{3A7867DC-0F57-4B2A-BA2E-9E9B6D00EC7F}"/>
    <dgm:cxn modelId="{224CB35A-9BD0-4398-BBE7-9C8F61C38624}" srcId="{406B1B55-8C32-4924-82A8-F54EEC0355F5}" destId="{1BA1C874-1203-439C-B858-1D96B1328E40}" srcOrd="0" destOrd="0" parTransId="{DA39F716-EEE2-414E-BD87-6A902832FC57}" sibTransId="{2F42DD68-A7FE-4581-B2F1-F27453F4381A}"/>
    <dgm:cxn modelId="{7331FB82-5F36-4926-AC8B-2C5918BDDE07}" srcId="{3570765E-1849-4957-A6B4-B447F8EC9CBB}" destId="{FEEB4E78-5109-48E7-AAB9-4B707387BF11}" srcOrd="2" destOrd="0" parTransId="{2A4096E3-A1E8-44AE-8283-36E0291A722C}" sibTransId="{1C76C197-3AB0-4C61-86D6-171AD8A10995}"/>
    <dgm:cxn modelId="{10AD84C4-D0E1-4BEE-A7CF-C75E64800F9E}" srcId="{0AD64EE7-4A3B-4EE8-A7B6-BCCA8A48C736}" destId="{DB3D1005-D488-4829-A5CC-622F85EC35B7}" srcOrd="0" destOrd="0" parTransId="{A1FE7AC6-584C-45B7-8404-83C9ED7C1F0E}" sibTransId="{ABE3046F-DDA8-48F0-A216-0FB944296913}"/>
    <dgm:cxn modelId="{7CA981FD-5096-4CF4-8B2E-B74F472DADC2}" type="presOf" srcId="{C92DA9E4-49ED-43B2-876A-DDB65113AE80}" destId="{98E61194-98B7-4A19-AAFC-B36A4A6E6DC6}" srcOrd="0" destOrd="2" presId="urn:microsoft.com/office/officeart/2005/8/layout/vList2"/>
    <dgm:cxn modelId="{C7CE7D8C-AE94-48D7-8A8C-B0F3735D2D9F}" srcId="{14D179CD-38A4-4D56-8456-B524E405F160}" destId="{B8FC8545-70F0-4BBF-9A81-785BCF8FCD3B}" srcOrd="1" destOrd="0" parTransId="{4ACE313B-6894-4165-B369-29CFCF0F64A9}" sibTransId="{FE8DFE99-1117-405F-9C5A-6DDAE435A8B6}"/>
    <dgm:cxn modelId="{C51DD946-9561-40CD-B2E7-1BE6B3BC5F2F}" type="presOf" srcId="{0AD64EE7-4A3B-4EE8-A7B6-BCCA8A48C736}" destId="{D655BE10-EE8F-43FE-85FC-08C68DF5B9B8}" srcOrd="0" destOrd="0" presId="urn:microsoft.com/office/officeart/2005/8/layout/vList2"/>
    <dgm:cxn modelId="{5E210102-A81A-4DD7-8EDD-44CF119883E2}" type="presOf" srcId="{B6A12873-6B35-4D50-AF6D-85395ABC5EFE}" destId="{9270C364-E79D-455F-9BA9-CCC55ED66BC0}" srcOrd="0" destOrd="2" presId="urn:microsoft.com/office/officeart/2005/8/layout/vList2"/>
    <dgm:cxn modelId="{FF690DFC-B244-4DB9-B863-4706FB0A6AB0}" srcId="{B8FC8545-70F0-4BBF-9A81-785BCF8FCD3B}" destId="{C92DA9E4-49ED-43B2-876A-DDB65113AE80}" srcOrd="2" destOrd="0" parTransId="{5F7C345A-FEAE-49BB-B9F7-B8CEAFBBBA63}" sibTransId="{45BE6CB2-A01E-41F8-9836-15E960B60896}"/>
    <dgm:cxn modelId="{0B1BD504-F445-4E22-8529-AA09A32ED36E}" type="presOf" srcId="{1BA1C874-1203-439C-B858-1D96B1328E40}" destId="{9270C364-E79D-455F-9BA9-CCC55ED66BC0}" srcOrd="0" destOrd="1" presId="urn:microsoft.com/office/officeart/2005/8/layout/vList2"/>
    <dgm:cxn modelId="{CF61397A-A78C-433A-9E49-8FCA940F787F}" srcId="{406B1B55-8C32-4924-82A8-F54EEC0355F5}" destId="{B6A12873-6B35-4D50-AF6D-85395ABC5EFE}" srcOrd="1" destOrd="0" parTransId="{49899DA0-89C7-4CD4-A2DF-E9773794BDF7}" sibTransId="{5AF295BD-E876-4557-94BF-FF4FAE51B9B9}"/>
    <dgm:cxn modelId="{4E531164-88FE-45A5-8E17-C454D9BE92D0}" type="presOf" srcId="{B8FC8545-70F0-4BBF-9A81-785BCF8FCD3B}" destId="{756404B1-7121-4A16-8D38-A543C34370BE}" srcOrd="0" destOrd="0" presId="urn:microsoft.com/office/officeart/2005/8/layout/vList2"/>
    <dgm:cxn modelId="{39DDB104-E3D6-46C1-A064-5F2CB9CEAAED}" type="presOf" srcId="{3570765E-1849-4957-A6B4-B447F8EC9CBB}" destId="{42475D61-F15B-4681-BAE7-AC08A778A97A}" srcOrd="0" destOrd="0" presId="urn:microsoft.com/office/officeart/2005/8/layout/vList2"/>
    <dgm:cxn modelId="{19517899-7CF8-456B-8F6B-A42FC8652F69}" srcId="{14D179CD-38A4-4D56-8456-B524E405F160}" destId="{0AD64EE7-4A3B-4EE8-A7B6-BCCA8A48C736}" srcOrd="2" destOrd="0" parTransId="{D8983C76-24D8-4629-B630-7CDD33C89783}" sibTransId="{C87D9580-6DE4-4627-A90C-FBA1070C4831}"/>
    <dgm:cxn modelId="{17CB07F0-292E-4B9A-9CCF-7E29433C2C31}" srcId="{14D179CD-38A4-4D56-8456-B524E405F160}" destId="{3570765E-1849-4957-A6B4-B447F8EC9CBB}" srcOrd="0" destOrd="0" parTransId="{CC6B39F5-9523-47E6-AE94-183A9527937A}" sibTransId="{0D6F2FD1-91D0-47CD-804D-8373811D348D}"/>
    <dgm:cxn modelId="{871C2255-65B6-4ED6-99D8-A58A991100BD}" type="presOf" srcId="{5ACF6CE7-D226-48E6-A159-996A95920DDA}" destId="{CCE1EFCC-55AE-492A-B1AD-10268B6E8A73}" srcOrd="0" destOrd="1" presId="urn:microsoft.com/office/officeart/2005/8/layout/vList2"/>
    <dgm:cxn modelId="{39CCBFBF-A289-4AA4-A184-1C8191EB0587}" srcId="{3570765E-1849-4957-A6B4-B447F8EC9CBB}" destId="{5ACF6CE7-D226-48E6-A159-996A95920DDA}" srcOrd="1" destOrd="0" parTransId="{18B5DE97-63AA-4E04-B93F-5DF80818779D}" sibTransId="{737C9232-5FFB-468C-B7F7-60434D0F4C90}"/>
    <dgm:cxn modelId="{1CF6B142-72DF-4A9F-9613-EEDF84AD3E20}" type="presOf" srcId="{406B1B55-8C32-4924-82A8-F54EEC0355F5}" destId="{9270C364-E79D-455F-9BA9-CCC55ED66BC0}" srcOrd="0" destOrd="0" presId="urn:microsoft.com/office/officeart/2005/8/layout/vList2"/>
    <dgm:cxn modelId="{80E2FEF0-973C-492D-982A-94B956D2F532}" type="presOf" srcId="{EFEFE940-FC8B-45E4-8D52-7C6EF2CD0B5E}" destId="{CCE1EFCC-55AE-492A-B1AD-10268B6E8A73}" srcOrd="0" destOrd="0" presId="urn:microsoft.com/office/officeart/2005/8/layout/vList2"/>
    <dgm:cxn modelId="{2F828B34-E60E-4097-A53C-E6A2215DCD3A}" type="presParOf" srcId="{3650DC6D-E636-4F88-808C-9A5CF115E584}" destId="{42475D61-F15B-4681-BAE7-AC08A778A97A}" srcOrd="0" destOrd="0" presId="urn:microsoft.com/office/officeart/2005/8/layout/vList2"/>
    <dgm:cxn modelId="{79D11336-B15B-4D51-BB14-2673C00E98C4}" type="presParOf" srcId="{3650DC6D-E636-4F88-808C-9A5CF115E584}" destId="{CCE1EFCC-55AE-492A-B1AD-10268B6E8A73}" srcOrd="1" destOrd="0" presId="urn:microsoft.com/office/officeart/2005/8/layout/vList2"/>
    <dgm:cxn modelId="{C776B370-3243-46BA-AB2D-266EB570EA7A}" type="presParOf" srcId="{3650DC6D-E636-4F88-808C-9A5CF115E584}" destId="{756404B1-7121-4A16-8D38-A543C34370BE}" srcOrd="2" destOrd="0" presId="urn:microsoft.com/office/officeart/2005/8/layout/vList2"/>
    <dgm:cxn modelId="{9B094462-F867-4A37-9327-B1622A1DE34B}" type="presParOf" srcId="{3650DC6D-E636-4F88-808C-9A5CF115E584}" destId="{98E61194-98B7-4A19-AAFC-B36A4A6E6DC6}" srcOrd="3" destOrd="0" presId="urn:microsoft.com/office/officeart/2005/8/layout/vList2"/>
    <dgm:cxn modelId="{AF0EA949-2A97-4FAA-84CD-9974EBCFB0E1}" type="presParOf" srcId="{3650DC6D-E636-4F88-808C-9A5CF115E584}" destId="{D655BE10-EE8F-43FE-85FC-08C68DF5B9B8}" srcOrd="4" destOrd="0" presId="urn:microsoft.com/office/officeart/2005/8/layout/vList2"/>
    <dgm:cxn modelId="{859B5F49-2591-48F3-B2FB-BEFA316DAFBD}" type="presParOf" srcId="{3650DC6D-E636-4F88-808C-9A5CF115E584}" destId="{87271933-206E-47D8-86EC-FBA9AED76C14}" srcOrd="5" destOrd="0" presId="urn:microsoft.com/office/officeart/2005/8/layout/vList2"/>
    <dgm:cxn modelId="{E07A6B4D-4861-4654-9C5E-914FA84C1C78}" type="presParOf" srcId="{3650DC6D-E636-4F88-808C-9A5CF115E584}" destId="{54094CA4-D78D-4F9B-A769-158E159FD5F6}" srcOrd="6" destOrd="0" presId="urn:microsoft.com/office/officeart/2005/8/layout/vList2"/>
    <dgm:cxn modelId="{A740BD75-1C9A-4729-A6A9-509B86D818D0}" type="presParOf" srcId="{3650DC6D-E636-4F88-808C-9A5CF115E584}" destId="{9270C364-E79D-455F-9BA9-CCC55ED66BC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D179CD-38A4-4D56-8456-B524E405F160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B8FC8545-70F0-4BBF-9A81-785BCF8FCD3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Catastro de establecimientos turísticos</a:t>
          </a:r>
          <a:endParaRPr lang="es-MX" sz="1400" b="1" dirty="0"/>
        </a:p>
      </dgm:t>
    </dgm:pt>
    <dgm:pt modelId="{4ACE313B-6894-4165-B369-29CFCF0F64A9}" type="parTrans" cxnId="{C7CE7D8C-AE94-48D7-8A8C-B0F3735D2D9F}">
      <dgm:prSet/>
      <dgm:spPr/>
      <dgm:t>
        <a:bodyPr/>
        <a:lstStyle/>
        <a:p>
          <a:endParaRPr lang="es-MX" sz="2800"/>
        </a:p>
      </dgm:t>
    </dgm:pt>
    <dgm:pt modelId="{FE8DFE99-1117-405F-9C5A-6DDAE435A8B6}" type="sibTrans" cxnId="{C7CE7D8C-AE94-48D7-8A8C-B0F3735D2D9F}">
      <dgm:prSet/>
      <dgm:spPr/>
      <dgm:t>
        <a:bodyPr/>
        <a:lstStyle/>
        <a:p>
          <a:endParaRPr lang="es-MX" sz="2800"/>
        </a:p>
      </dgm:t>
    </dgm:pt>
    <dgm:pt modelId="{0AD64EE7-4A3B-4EE8-A7B6-BCCA8A48C736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Inventario</a:t>
          </a:r>
          <a:r>
            <a:rPr lang="es-MX" sz="1400" b="1" baseline="0" dirty="0" smtClean="0"/>
            <a:t> de atractivos turísticos</a:t>
          </a:r>
          <a:endParaRPr lang="es-MX" sz="1400" b="1" dirty="0"/>
        </a:p>
      </dgm:t>
    </dgm:pt>
    <dgm:pt modelId="{D8983C76-24D8-4629-B630-7CDD33C89783}" type="parTrans" cxnId="{19517899-7CF8-456B-8F6B-A42FC8652F69}">
      <dgm:prSet/>
      <dgm:spPr/>
      <dgm:t>
        <a:bodyPr/>
        <a:lstStyle/>
        <a:p>
          <a:endParaRPr lang="es-MX" sz="2800"/>
        </a:p>
      </dgm:t>
    </dgm:pt>
    <dgm:pt modelId="{C87D9580-6DE4-4627-A90C-FBA1070C4831}" type="sibTrans" cxnId="{19517899-7CF8-456B-8F6B-A42FC8652F69}">
      <dgm:prSet/>
      <dgm:spPr/>
      <dgm:t>
        <a:bodyPr/>
        <a:lstStyle/>
        <a:p>
          <a:endParaRPr lang="es-MX" sz="2800"/>
        </a:p>
      </dgm:t>
    </dgm:pt>
    <dgm:pt modelId="{51276190-FE7D-4D6E-9369-60BBEB945DD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Asistencia técnica y capacitación a los prestadores de servicios turísticos</a:t>
          </a:r>
          <a:endParaRPr lang="es-MX" sz="1400" b="1" dirty="0"/>
        </a:p>
      </dgm:t>
    </dgm:pt>
    <dgm:pt modelId="{CD90AEE7-CA95-4189-8C9F-78D42A55F242}" type="parTrans" cxnId="{4A0CCE41-F80D-433B-A44C-64BEAC7EEB82}">
      <dgm:prSet/>
      <dgm:spPr/>
      <dgm:t>
        <a:bodyPr/>
        <a:lstStyle/>
        <a:p>
          <a:endParaRPr lang="es-MX"/>
        </a:p>
      </dgm:t>
    </dgm:pt>
    <dgm:pt modelId="{1E14EA5F-4DE3-4A61-A9E2-9F14D5EF3691}" type="sibTrans" cxnId="{4A0CCE41-F80D-433B-A44C-64BEAC7EEB82}">
      <dgm:prSet/>
      <dgm:spPr/>
      <dgm:t>
        <a:bodyPr/>
        <a:lstStyle/>
        <a:p>
          <a:endParaRPr lang="es-MX"/>
        </a:p>
      </dgm:t>
    </dgm:pt>
    <dgm:pt modelId="{DB3D1005-D488-4829-A5CC-622F85EC35B7}">
      <dgm:prSet phldrT="[Texto]" custT="1"/>
      <dgm:spPr/>
      <dgm:t>
        <a:bodyPr/>
        <a:lstStyle/>
        <a:p>
          <a:r>
            <a:rPr lang="es-MX" sz="1400" dirty="0" smtClean="0"/>
            <a:t>Elaborar y actualizar el inventario de atractivos turísticos de su circunscripción.</a:t>
          </a:r>
          <a:endParaRPr lang="es-MX" sz="1400" dirty="0"/>
        </a:p>
      </dgm:t>
    </dgm:pt>
    <dgm:pt modelId="{A1FE7AC6-584C-45B7-8404-83C9ED7C1F0E}" type="parTrans" cxnId="{10AD84C4-D0E1-4BEE-A7CF-C75E64800F9E}">
      <dgm:prSet/>
      <dgm:spPr/>
      <dgm:t>
        <a:bodyPr/>
        <a:lstStyle/>
        <a:p>
          <a:endParaRPr lang="es-MX"/>
        </a:p>
      </dgm:t>
    </dgm:pt>
    <dgm:pt modelId="{ABE3046F-DDA8-48F0-A216-0FB944296913}" type="sibTrans" cxnId="{10AD84C4-D0E1-4BEE-A7CF-C75E64800F9E}">
      <dgm:prSet/>
      <dgm:spPr/>
      <dgm:t>
        <a:bodyPr/>
        <a:lstStyle/>
        <a:p>
          <a:endParaRPr lang="es-MX"/>
        </a:p>
      </dgm:t>
    </dgm:pt>
    <dgm:pt modelId="{406B1B55-8C32-4924-82A8-F54EEC0355F5}">
      <dgm:prSet phldrT="[Texto]" custT="1"/>
      <dgm:spPr/>
      <dgm:t>
        <a:bodyPr/>
        <a:lstStyle/>
        <a:p>
          <a:r>
            <a:rPr lang="es-MX" sz="1400" dirty="0" smtClean="0"/>
            <a:t>Revisar y utilizar material para asistencia y capacitación a los prestadores de servicios turísticos.</a:t>
          </a:r>
          <a:endParaRPr lang="es-MX" sz="1400" dirty="0"/>
        </a:p>
      </dgm:t>
    </dgm:pt>
    <dgm:pt modelId="{5BF31133-7F2E-43C6-9728-D6626F6B8082}" type="parTrans" cxnId="{29B8A819-BE9D-4F18-806F-CF29E46B7B8E}">
      <dgm:prSet/>
      <dgm:spPr/>
      <dgm:t>
        <a:bodyPr/>
        <a:lstStyle/>
        <a:p>
          <a:endParaRPr lang="es-MX"/>
        </a:p>
      </dgm:t>
    </dgm:pt>
    <dgm:pt modelId="{D46692BD-F6D0-4388-BA54-A582CF303496}" type="sibTrans" cxnId="{29B8A819-BE9D-4F18-806F-CF29E46B7B8E}">
      <dgm:prSet/>
      <dgm:spPr/>
      <dgm:t>
        <a:bodyPr/>
        <a:lstStyle/>
        <a:p>
          <a:endParaRPr lang="es-MX"/>
        </a:p>
      </dgm:t>
    </dgm:pt>
    <dgm:pt modelId="{BDFFBD49-5B4A-437C-93ED-5EE504D3AC46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Actualizar el catastro de establecimientos turísticos del cantón, a través del sistema.</a:t>
          </a:r>
          <a:endParaRPr lang="es-MX" sz="1400" b="0" dirty="0"/>
        </a:p>
      </dgm:t>
    </dgm:pt>
    <dgm:pt modelId="{4A30C990-58C4-43B6-802E-EB1BA37F5903}" type="parTrans" cxnId="{414F725D-33A8-44A5-AA51-7500E04A7BA1}">
      <dgm:prSet/>
      <dgm:spPr/>
      <dgm:t>
        <a:bodyPr/>
        <a:lstStyle/>
        <a:p>
          <a:endParaRPr lang="es-MX"/>
        </a:p>
      </dgm:t>
    </dgm:pt>
    <dgm:pt modelId="{1979B810-3C52-42DC-A133-B32CABDAACBF}" type="sibTrans" cxnId="{414F725D-33A8-44A5-AA51-7500E04A7BA1}">
      <dgm:prSet/>
      <dgm:spPr/>
      <dgm:t>
        <a:bodyPr/>
        <a:lstStyle/>
        <a:p>
          <a:endParaRPr lang="es-MX"/>
        </a:p>
      </dgm:t>
    </dgm:pt>
    <dgm:pt modelId="{14142C16-C365-435D-81D9-E3AB78FA367C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Notificar a la Autoridad Nacional de Turismo los cambios realizados.</a:t>
          </a:r>
          <a:endParaRPr lang="es-MX" sz="1400" b="0" dirty="0"/>
        </a:p>
      </dgm:t>
    </dgm:pt>
    <dgm:pt modelId="{388FBF8A-7529-4DDC-8D67-BFF06023BF17}" type="parTrans" cxnId="{B89CAFC6-880E-426D-A220-F65BF31C40C3}">
      <dgm:prSet/>
      <dgm:spPr/>
      <dgm:t>
        <a:bodyPr/>
        <a:lstStyle/>
        <a:p>
          <a:endParaRPr lang="es-EC"/>
        </a:p>
      </dgm:t>
    </dgm:pt>
    <dgm:pt modelId="{073C1178-192B-40D5-B047-F05BC9BA42A8}" type="sibTrans" cxnId="{B89CAFC6-880E-426D-A220-F65BF31C40C3}">
      <dgm:prSet/>
      <dgm:spPr/>
      <dgm:t>
        <a:bodyPr/>
        <a:lstStyle/>
        <a:p>
          <a:endParaRPr lang="es-EC"/>
        </a:p>
      </dgm:t>
    </dgm:pt>
    <dgm:pt modelId="{F579E5AA-76B9-460F-BB95-6F942B9629AD}">
      <dgm:prSet phldrT="[Texto]" custT="1"/>
      <dgm:spPr/>
      <dgm:t>
        <a:bodyPr/>
        <a:lstStyle/>
        <a:p>
          <a:r>
            <a:rPr lang="es-MX" sz="1400" dirty="0" smtClean="0"/>
            <a:t>Validar los distintos requisitos solicitados para la declaratoria de un atractivo turísticos.</a:t>
          </a:r>
          <a:endParaRPr lang="es-MX" sz="1400" dirty="0"/>
        </a:p>
      </dgm:t>
    </dgm:pt>
    <dgm:pt modelId="{2567E8A7-8FDC-423C-9DC6-919101D93442}" type="parTrans" cxnId="{3A95E4E7-CF79-41A8-82D4-F2EE5FB860F9}">
      <dgm:prSet/>
      <dgm:spPr/>
      <dgm:t>
        <a:bodyPr/>
        <a:lstStyle/>
        <a:p>
          <a:endParaRPr lang="es-EC"/>
        </a:p>
      </dgm:t>
    </dgm:pt>
    <dgm:pt modelId="{1450BBC0-C4B7-4493-9AE1-754CC77F1D74}" type="sibTrans" cxnId="{3A95E4E7-CF79-41A8-82D4-F2EE5FB860F9}">
      <dgm:prSet/>
      <dgm:spPr/>
      <dgm:t>
        <a:bodyPr/>
        <a:lstStyle/>
        <a:p>
          <a:endParaRPr lang="es-EC"/>
        </a:p>
      </dgm:t>
    </dgm:pt>
    <dgm:pt modelId="{C53B1681-7705-41DF-8C29-BD80CC3D8474}">
      <dgm:prSet phldrT="[Texto]" custT="1"/>
      <dgm:spPr/>
      <dgm:t>
        <a:bodyPr/>
        <a:lstStyle/>
        <a:p>
          <a:r>
            <a:rPr lang="es-MX" sz="1400" dirty="0" smtClean="0"/>
            <a:t>Notificar a través de reportes consolidados a la Autoridad Nacional de Turismo de cambios o nuevos registros de atractivos.</a:t>
          </a:r>
          <a:endParaRPr lang="es-MX" sz="1400" dirty="0"/>
        </a:p>
      </dgm:t>
    </dgm:pt>
    <dgm:pt modelId="{1C7C4890-C41C-4279-BBFE-DA3B9FA737C7}" type="parTrans" cxnId="{D8A49622-19EA-439C-B0C5-A6539EDE56F3}">
      <dgm:prSet/>
      <dgm:spPr/>
      <dgm:t>
        <a:bodyPr/>
        <a:lstStyle/>
        <a:p>
          <a:endParaRPr lang="es-EC"/>
        </a:p>
      </dgm:t>
    </dgm:pt>
    <dgm:pt modelId="{F59E9A89-BBBB-4017-9D01-EBE3F6D50A39}" type="sibTrans" cxnId="{D8A49622-19EA-439C-B0C5-A6539EDE56F3}">
      <dgm:prSet/>
      <dgm:spPr/>
      <dgm:t>
        <a:bodyPr/>
        <a:lstStyle/>
        <a:p>
          <a:endParaRPr lang="es-EC"/>
        </a:p>
      </dgm:t>
    </dgm:pt>
    <dgm:pt modelId="{6D83D80E-0DEE-45E4-B4A0-898396BF9ABD}">
      <dgm:prSet phldrT="[Texto]" custT="1"/>
      <dgm:spPr/>
      <dgm:t>
        <a:bodyPr/>
        <a:lstStyle/>
        <a:p>
          <a:r>
            <a:rPr lang="es-MX" sz="1400" dirty="0" smtClean="0"/>
            <a:t>Realizar capacitaciones periódicas a los prestadores de servicios turísticos en las distintas actividades reconocidas.</a:t>
          </a:r>
          <a:endParaRPr lang="es-MX" sz="1400" dirty="0"/>
        </a:p>
      </dgm:t>
    </dgm:pt>
    <dgm:pt modelId="{0EB0D03C-A838-4F52-B275-786960414BB4}" type="parTrans" cxnId="{409AFE0E-32EE-4693-89E1-375C9568A699}">
      <dgm:prSet/>
      <dgm:spPr/>
      <dgm:t>
        <a:bodyPr/>
        <a:lstStyle/>
        <a:p>
          <a:endParaRPr lang="es-EC"/>
        </a:p>
      </dgm:t>
    </dgm:pt>
    <dgm:pt modelId="{C83AC48E-C70E-4EE7-A265-E18619E4C817}" type="sibTrans" cxnId="{409AFE0E-32EE-4693-89E1-375C9568A699}">
      <dgm:prSet/>
      <dgm:spPr/>
      <dgm:t>
        <a:bodyPr/>
        <a:lstStyle/>
        <a:p>
          <a:endParaRPr lang="es-EC"/>
        </a:p>
      </dgm:t>
    </dgm:pt>
    <dgm:pt modelId="{CF324158-F88C-4691-857A-EFA2BF91038D}">
      <dgm:prSet phldrT="[Texto]" custT="1"/>
      <dgm:spPr/>
      <dgm:t>
        <a:bodyPr/>
        <a:lstStyle/>
        <a:p>
          <a:r>
            <a:rPr lang="es-MX" sz="1400" dirty="0" smtClean="0"/>
            <a:t>Otorgar certificados de capacitaciones a los asistentes.</a:t>
          </a:r>
          <a:endParaRPr lang="es-MX" sz="1400" dirty="0"/>
        </a:p>
      </dgm:t>
    </dgm:pt>
    <dgm:pt modelId="{73D59FD4-1F58-43DE-B86A-5AB953642354}" type="parTrans" cxnId="{F65A0934-423A-44F9-88B6-1D51737658B5}">
      <dgm:prSet/>
      <dgm:spPr/>
      <dgm:t>
        <a:bodyPr/>
        <a:lstStyle/>
        <a:p>
          <a:endParaRPr lang="es-EC"/>
        </a:p>
      </dgm:t>
    </dgm:pt>
    <dgm:pt modelId="{2884C779-373E-4DDB-AF9C-9669BCFDCCBE}" type="sibTrans" cxnId="{F65A0934-423A-44F9-88B6-1D51737658B5}">
      <dgm:prSet/>
      <dgm:spPr/>
      <dgm:t>
        <a:bodyPr/>
        <a:lstStyle/>
        <a:p>
          <a:endParaRPr lang="es-EC"/>
        </a:p>
      </dgm:t>
    </dgm:pt>
    <dgm:pt modelId="{5F90DCDA-4B2A-48D6-9FB0-7BA4D411F4FF}">
      <dgm:prSet phldrT="[Texto]" custT="1"/>
      <dgm:spPr/>
      <dgm:t>
        <a:bodyPr/>
        <a:lstStyle/>
        <a:p>
          <a:r>
            <a:rPr lang="es-MX" sz="1400" dirty="0" smtClean="0"/>
            <a:t>Informar a la Autoridad Nacional de Turismo sobre las capacitaciones impartidas por los Gobiernos Autónomos Descentralizados.</a:t>
          </a:r>
          <a:endParaRPr lang="es-MX" sz="1400" dirty="0"/>
        </a:p>
      </dgm:t>
    </dgm:pt>
    <dgm:pt modelId="{508510EE-CD9E-4052-ACD3-2BE954042595}" type="parTrans" cxnId="{B3B85DD0-406D-42F6-B82D-16E5A2B07A14}">
      <dgm:prSet/>
      <dgm:spPr/>
      <dgm:t>
        <a:bodyPr/>
        <a:lstStyle/>
        <a:p>
          <a:endParaRPr lang="es-EC"/>
        </a:p>
      </dgm:t>
    </dgm:pt>
    <dgm:pt modelId="{2F82D9EF-6342-40E8-BEA7-518FF9448385}" type="sibTrans" cxnId="{B3B85DD0-406D-42F6-B82D-16E5A2B07A14}">
      <dgm:prSet/>
      <dgm:spPr/>
      <dgm:t>
        <a:bodyPr/>
        <a:lstStyle/>
        <a:p>
          <a:endParaRPr lang="es-EC"/>
        </a:p>
      </dgm:t>
    </dgm:pt>
    <dgm:pt modelId="{3650DC6D-E636-4F88-808C-9A5CF115E584}" type="pres">
      <dgm:prSet presAssocID="{14D179CD-38A4-4D56-8456-B524E405F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56404B1-7121-4A16-8D38-A543C34370BE}" type="pres">
      <dgm:prSet presAssocID="{B8FC8545-70F0-4BBF-9A81-785BCF8FCD3B}" presName="parentText" presStyleLbl="node1" presStyleIdx="0" presStyleCnt="3" custScaleY="3033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E61194-98B7-4A19-AAFC-B36A4A6E6DC6}" type="pres">
      <dgm:prSet presAssocID="{B8FC8545-70F0-4BBF-9A81-785BCF8FCD3B}" presName="childText" presStyleLbl="revTx" presStyleIdx="0" presStyleCnt="3" custScaleY="621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55BE10-EE8F-43FE-85FC-08C68DF5B9B8}" type="pres">
      <dgm:prSet presAssocID="{0AD64EE7-4A3B-4EE8-A7B6-BCCA8A48C736}" presName="parentText" presStyleLbl="node1" presStyleIdx="1" presStyleCnt="3" custScaleY="3465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271933-206E-47D8-86EC-FBA9AED76C14}" type="pres">
      <dgm:prSet presAssocID="{0AD64EE7-4A3B-4EE8-A7B6-BCCA8A48C73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094CA4-D78D-4F9B-A769-158E159FD5F6}" type="pres">
      <dgm:prSet presAssocID="{51276190-FE7D-4D6E-9369-60BBEB945DD2}" presName="parentText" presStyleLbl="node1" presStyleIdx="2" presStyleCnt="3" custScaleY="3005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70C364-E79D-455F-9BA9-CCC55ED66BC0}" type="pres">
      <dgm:prSet presAssocID="{51276190-FE7D-4D6E-9369-60BBEB945DD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14F725D-33A8-44A5-AA51-7500E04A7BA1}" srcId="{B8FC8545-70F0-4BBF-9A81-785BCF8FCD3B}" destId="{BDFFBD49-5B4A-437C-93ED-5EE504D3AC46}" srcOrd="0" destOrd="0" parTransId="{4A30C990-58C4-43B6-802E-EB1BA37F5903}" sibTransId="{1979B810-3C52-42DC-A133-B32CABDAACBF}"/>
    <dgm:cxn modelId="{70C0FE56-12EE-4841-BFBB-13FBC3BB7A1E}" type="presOf" srcId="{0AD64EE7-4A3B-4EE8-A7B6-BCCA8A48C736}" destId="{D655BE10-EE8F-43FE-85FC-08C68DF5B9B8}" srcOrd="0" destOrd="0" presId="urn:microsoft.com/office/officeart/2005/8/layout/vList2"/>
    <dgm:cxn modelId="{898926A2-BEFC-4922-A3E2-5B473371A8E7}" type="presOf" srcId="{14D179CD-38A4-4D56-8456-B524E405F160}" destId="{3650DC6D-E636-4F88-808C-9A5CF115E584}" srcOrd="0" destOrd="0" presId="urn:microsoft.com/office/officeart/2005/8/layout/vList2"/>
    <dgm:cxn modelId="{29B8A819-BE9D-4F18-806F-CF29E46B7B8E}" srcId="{51276190-FE7D-4D6E-9369-60BBEB945DD2}" destId="{406B1B55-8C32-4924-82A8-F54EEC0355F5}" srcOrd="0" destOrd="0" parTransId="{5BF31133-7F2E-43C6-9728-D6626F6B8082}" sibTransId="{D46692BD-F6D0-4388-BA54-A582CF303496}"/>
    <dgm:cxn modelId="{4A0CCE41-F80D-433B-A44C-64BEAC7EEB82}" srcId="{14D179CD-38A4-4D56-8456-B524E405F160}" destId="{51276190-FE7D-4D6E-9369-60BBEB945DD2}" srcOrd="2" destOrd="0" parTransId="{CD90AEE7-CA95-4189-8C9F-78D42A55F242}" sibTransId="{1E14EA5F-4DE3-4A61-A9E2-9F14D5EF3691}"/>
    <dgm:cxn modelId="{B3B85DD0-406D-42F6-B82D-16E5A2B07A14}" srcId="{51276190-FE7D-4D6E-9369-60BBEB945DD2}" destId="{5F90DCDA-4B2A-48D6-9FB0-7BA4D411F4FF}" srcOrd="3" destOrd="0" parTransId="{508510EE-CD9E-4052-ACD3-2BE954042595}" sibTransId="{2F82D9EF-6342-40E8-BEA7-518FF9448385}"/>
    <dgm:cxn modelId="{29CD2C54-4DCD-4BBA-AE71-8A67750ECB7C}" type="presOf" srcId="{14142C16-C365-435D-81D9-E3AB78FA367C}" destId="{98E61194-98B7-4A19-AAFC-B36A4A6E6DC6}" srcOrd="0" destOrd="1" presId="urn:microsoft.com/office/officeart/2005/8/layout/vList2"/>
    <dgm:cxn modelId="{BB5764CB-D5B9-43A9-A16F-3A61B26CECB9}" type="presOf" srcId="{B8FC8545-70F0-4BBF-9A81-785BCF8FCD3B}" destId="{756404B1-7121-4A16-8D38-A543C34370BE}" srcOrd="0" destOrd="0" presId="urn:microsoft.com/office/officeart/2005/8/layout/vList2"/>
    <dgm:cxn modelId="{87E7CFF2-1CED-49CF-8D85-B49363A6C952}" type="presOf" srcId="{C53B1681-7705-41DF-8C29-BD80CC3D8474}" destId="{87271933-206E-47D8-86EC-FBA9AED76C14}" srcOrd="0" destOrd="2" presId="urn:microsoft.com/office/officeart/2005/8/layout/vList2"/>
    <dgm:cxn modelId="{F65A0934-423A-44F9-88B6-1D51737658B5}" srcId="{51276190-FE7D-4D6E-9369-60BBEB945DD2}" destId="{CF324158-F88C-4691-857A-EFA2BF91038D}" srcOrd="2" destOrd="0" parTransId="{73D59FD4-1F58-43DE-B86A-5AB953642354}" sibTransId="{2884C779-373E-4DDB-AF9C-9669BCFDCCBE}"/>
    <dgm:cxn modelId="{6790B6C8-306E-4ADD-A94E-BA52A2F46ADE}" type="presOf" srcId="{6D83D80E-0DEE-45E4-B4A0-898396BF9ABD}" destId="{9270C364-E79D-455F-9BA9-CCC55ED66BC0}" srcOrd="0" destOrd="1" presId="urn:microsoft.com/office/officeart/2005/8/layout/vList2"/>
    <dgm:cxn modelId="{694D7A9A-49B8-4DA0-81FF-283AF04FD244}" type="presOf" srcId="{BDFFBD49-5B4A-437C-93ED-5EE504D3AC46}" destId="{98E61194-98B7-4A19-AAFC-B36A4A6E6DC6}" srcOrd="0" destOrd="0" presId="urn:microsoft.com/office/officeart/2005/8/layout/vList2"/>
    <dgm:cxn modelId="{EC3240A2-C8FB-43D5-BBE9-D8A1972DB821}" type="presOf" srcId="{F579E5AA-76B9-460F-BB95-6F942B9629AD}" destId="{87271933-206E-47D8-86EC-FBA9AED76C14}" srcOrd="0" destOrd="1" presId="urn:microsoft.com/office/officeart/2005/8/layout/vList2"/>
    <dgm:cxn modelId="{4B41B0C7-A95F-4BA6-9384-AF9AD92AEFED}" type="presOf" srcId="{5F90DCDA-4B2A-48D6-9FB0-7BA4D411F4FF}" destId="{9270C364-E79D-455F-9BA9-CCC55ED66BC0}" srcOrd="0" destOrd="3" presId="urn:microsoft.com/office/officeart/2005/8/layout/vList2"/>
    <dgm:cxn modelId="{10AD84C4-D0E1-4BEE-A7CF-C75E64800F9E}" srcId="{0AD64EE7-4A3B-4EE8-A7B6-BCCA8A48C736}" destId="{DB3D1005-D488-4829-A5CC-622F85EC35B7}" srcOrd="0" destOrd="0" parTransId="{A1FE7AC6-584C-45B7-8404-83C9ED7C1F0E}" sibTransId="{ABE3046F-DDA8-48F0-A216-0FB944296913}"/>
    <dgm:cxn modelId="{C7CE7D8C-AE94-48D7-8A8C-B0F3735D2D9F}" srcId="{14D179CD-38A4-4D56-8456-B524E405F160}" destId="{B8FC8545-70F0-4BBF-9A81-785BCF8FCD3B}" srcOrd="0" destOrd="0" parTransId="{4ACE313B-6894-4165-B369-29CFCF0F64A9}" sibTransId="{FE8DFE99-1117-405F-9C5A-6DDAE435A8B6}"/>
    <dgm:cxn modelId="{3BEF7EE4-3024-4678-9C5C-86CA3C7021EA}" type="presOf" srcId="{DB3D1005-D488-4829-A5CC-622F85EC35B7}" destId="{87271933-206E-47D8-86EC-FBA9AED76C14}" srcOrd="0" destOrd="0" presId="urn:microsoft.com/office/officeart/2005/8/layout/vList2"/>
    <dgm:cxn modelId="{B89CAFC6-880E-426D-A220-F65BF31C40C3}" srcId="{B8FC8545-70F0-4BBF-9A81-785BCF8FCD3B}" destId="{14142C16-C365-435D-81D9-E3AB78FA367C}" srcOrd="1" destOrd="0" parTransId="{388FBF8A-7529-4DDC-8D67-BFF06023BF17}" sibTransId="{073C1178-192B-40D5-B047-F05BC9BA42A8}"/>
    <dgm:cxn modelId="{3A95E4E7-CF79-41A8-82D4-F2EE5FB860F9}" srcId="{0AD64EE7-4A3B-4EE8-A7B6-BCCA8A48C736}" destId="{F579E5AA-76B9-460F-BB95-6F942B9629AD}" srcOrd="1" destOrd="0" parTransId="{2567E8A7-8FDC-423C-9DC6-919101D93442}" sibTransId="{1450BBC0-C4B7-4493-9AE1-754CC77F1D74}"/>
    <dgm:cxn modelId="{D01B6E88-D19F-4B1E-91E7-FC6E97510EC4}" type="presOf" srcId="{406B1B55-8C32-4924-82A8-F54EEC0355F5}" destId="{9270C364-E79D-455F-9BA9-CCC55ED66BC0}" srcOrd="0" destOrd="0" presId="urn:microsoft.com/office/officeart/2005/8/layout/vList2"/>
    <dgm:cxn modelId="{19517899-7CF8-456B-8F6B-A42FC8652F69}" srcId="{14D179CD-38A4-4D56-8456-B524E405F160}" destId="{0AD64EE7-4A3B-4EE8-A7B6-BCCA8A48C736}" srcOrd="1" destOrd="0" parTransId="{D8983C76-24D8-4629-B630-7CDD33C89783}" sibTransId="{C87D9580-6DE4-4627-A90C-FBA1070C4831}"/>
    <dgm:cxn modelId="{B9147857-FC71-4CB9-9AAA-72E311DD6711}" type="presOf" srcId="{51276190-FE7D-4D6E-9369-60BBEB945DD2}" destId="{54094CA4-D78D-4F9B-A769-158E159FD5F6}" srcOrd="0" destOrd="0" presId="urn:microsoft.com/office/officeart/2005/8/layout/vList2"/>
    <dgm:cxn modelId="{D8A49622-19EA-439C-B0C5-A6539EDE56F3}" srcId="{0AD64EE7-4A3B-4EE8-A7B6-BCCA8A48C736}" destId="{C53B1681-7705-41DF-8C29-BD80CC3D8474}" srcOrd="2" destOrd="0" parTransId="{1C7C4890-C41C-4279-BBFE-DA3B9FA737C7}" sibTransId="{F59E9A89-BBBB-4017-9D01-EBE3F6D50A39}"/>
    <dgm:cxn modelId="{0A9D9F43-8211-4685-9949-9738CACDF322}" type="presOf" srcId="{CF324158-F88C-4691-857A-EFA2BF91038D}" destId="{9270C364-E79D-455F-9BA9-CCC55ED66BC0}" srcOrd="0" destOrd="2" presId="urn:microsoft.com/office/officeart/2005/8/layout/vList2"/>
    <dgm:cxn modelId="{409AFE0E-32EE-4693-89E1-375C9568A699}" srcId="{51276190-FE7D-4D6E-9369-60BBEB945DD2}" destId="{6D83D80E-0DEE-45E4-B4A0-898396BF9ABD}" srcOrd="1" destOrd="0" parTransId="{0EB0D03C-A838-4F52-B275-786960414BB4}" sibTransId="{C83AC48E-C70E-4EE7-A265-E18619E4C817}"/>
    <dgm:cxn modelId="{7634311B-AEAA-43DC-A408-1717C7F79A27}" type="presParOf" srcId="{3650DC6D-E636-4F88-808C-9A5CF115E584}" destId="{756404B1-7121-4A16-8D38-A543C34370BE}" srcOrd="0" destOrd="0" presId="urn:microsoft.com/office/officeart/2005/8/layout/vList2"/>
    <dgm:cxn modelId="{8B5B6220-F682-4375-94F4-9E338DBB0B64}" type="presParOf" srcId="{3650DC6D-E636-4F88-808C-9A5CF115E584}" destId="{98E61194-98B7-4A19-AAFC-B36A4A6E6DC6}" srcOrd="1" destOrd="0" presId="urn:microsoft.com/office/officeart/2005/8/layout/vList2"/>
    <dgm:cxn modelId="{91085DB0-47A6-4A58-8667-B93748DC3657}" type="presParOf" srcId="{3650DC6D-E636-4F88-808C-9A5CF115E584}" destId="{D655BE10-EE8F-43FE-85FC-08C68DF5B9B8}" srcOrd="2" destOrd="0" presId="urn:microsoft.com/office/officeart/2005/8/layout/vList2"/>
    <dgm:cxn modelId="{44F9D61C-B853-486D-A595-1E2038573963}" type="presParOf" srcId="{3650DC6D-E636-4F88-808C-9A5CF115E584}" destId="{87271933-206E-47D8-86EC-FBA9AED76C14}" srcOrd="3" destOrd="0" presId="urn:microsoft.com/office/officeart/2005/8/layout/vList2"/>
    <dgm:cxn modelId="{5FCAE2F1-0091-4A77-9B03-A7DC51D27509}" type="presParOf" srcId="{3650DC6D-E636-4F88-808C-9A5CF115E584}" destId="{54094CA4-D78D-4F9B-A769-158E159FD5F6}" srcOrd="4" destOrd="0" presId="urn:microsoft.com/office/officeart/2005/8/layout/vList2"/>
    <dgm:cxn modelId="{974B7037-AFE2-4219-A79C-FB6C9C45F50D}" type="presParOf" srcId="{3650DC6D-E636-4F88-808C-9A5CF115E584}" destId="{9270C364-E79D-455F-9BA9-CCC55ED66BC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D179CD-38A4-4D56-8456-B524E405F160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B8FC8545-70F0-4BBF-9A81-785BCF8FCD3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Actualización y mantenimiento adecuado de la señalización y </a:t>
          </a:r>
          <a:r>
            <a:rPr lang="es-MX" sz="1400" b="1" dirty="0" err="1" smtClean="0"/>
            <a:t>señalética</a:t>
          </a:r>
          <a:r>
            <a:rPr lang="es-MX" sz="1400" b="1" dirty="0" smtClean="0"/>
            <a:t> turística.</a:t>
          </a:r>
          <a:endParaRPr lang="es-MX" sz="1400" b="1" dirty="0"/>
        </a:p>
      </dgm:t>
    </dgm:pt>
    <dgm:pt modelId="{4ACE313B-6894-4165-B369-29CFCF0F64A9}" type="parTrans" cxnId="{C7CE7D8C-AE94-48D7-8A8C-B0F3735D2D9F}">
      <dgm:prSet/>
      <dgm:spPr/>
      <dgm:t>
        <a:bodyPr/>
        <a:lstStyle/>
        <a:p>
          <a:endParaRPr lang="es-MX" sz="2800"/>
        </a:p>
      </dgm:t>
    </dgm:pt>
    <dgm:pt modelId="{FE8DFE99-1117-405F-9C5A-6DDAE435A8B6}" type="sibTrans" cxnId="{C7CE7D8C-AE94-48D7-8A8C-B0F3735D2D9F}">
      <dgm:prSet/>
      <dgm:spPr/>
      <dgm:t>
        <a:bodyPr/>
        <a:lstStyle/>
        <a:p>
          <a:endParaRPr lang="es-MX" sz="2800"/>
        </a:p>
      </dgm:t>
    </dgm:pt>
    <dgm:pt modelId="{0AD64EE7-4A3B-4EE8-A7B6-BCCA8A48C736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Impulsar campañas de concienciación ciudadana </a:t>
          </a:r>
          <a:endParaRPr lang="es-MX" sz="1400" b="1" dirty="0"/>
        </a:p>
      </dgm:t>
    </dgm:pt>
    <dgm:pt modelId="{D8983C76-24D8-4629-B630-7CDD33C89783}" type="parTrans" cxnId="{19517899-7CF8-456B-8F6B-A42FC8652F69}">
      <dgm:prSet/>
      <dgm:spPr/>
      <dgm:t>
        <a:bodyPr/>
        <a:lstStyle/>
        <a:p>
          <a:endParaRPr lang="es-MX" sz="2800"/>
        </a:p>
      </dgm:t>
    </dgm:pt>
    <dgm:pt modelId="{C87D9580-6DE4-4627-A90C-FBA1070C4831}" type="sibTrans" cxnId="{19517899-7CF8-456B-8F6B-A42FC8652F69}">
      <dgm:prSet/>
      <dgm:spPr/>
      <dgm:t>
        <a:bodyPr/>
        <a:lstStyle/>
        <a:p>
          <a:endParaRPr lang="es-MX" sz="2800"/>
        </a:p>
      </dgm:t>
    </dgm:pt>
    <dgm:pt modelId="{DB3D1005-D488-4829-A5CC-622F85EC35B7}">
      <dgm:prSet phldrT="[Texto]" custT="1"/>
      <dgm:spPr/>
      <dgm:t>
        <a:bodyPr/>
        <a:lstStyle/>
        <a:p>
          <a:r>
            <a:rPr lang="es-MX" sz="1400" dirty="0" smtClean="0"/>
            <a:t>Realizar campañas ciudadanas con finalidad de impulsar la importancia del turismo dentro de sus circunscripciones territoriales.</a:t>
          </a:r>
          <a:endParaRPr lang="es-MX" sz="1400" dirty="0"/>
        </a:p>
      </dgm:t>
    </dgm:pt>
    <dgm:pt modelId="{A1FE7AC6-584C-45B7-8404-83C9ED7C1F0E}" type="parTrans" cxnId="{10AD84C4-D0E1-4BEE-A7CF-C75E64800F9E}">
      <dgm:prSet/>
      <dgm:spPr/>
      <dgm:t>
        <a:bodyPr/>
        <a:lstStyle/>
        <a:p>
          <a:endParaRPr lang="es-MX"/>
        </a:p>
      </dgm:t>
    </dgm:pt>
    <dgm:pt modelId="{ABE3046F-DDA8-48F0-A216-0FB944296913}" type="sibTrans" cxnId="{10AD84C4-D0E1-4BEE-A7CF-C75E64800F9E}">
      <dgm:prSet/>
      <dgm:spPr/>
      <dgm:t>
        <a:bodyPr/>
        <a:lstStyle/>
        <a:p>
          <a:endParaRPr lang="es-MX"/>
        </a:p>
      </dgm:t>
    </dgm:pt>
    <dgm:pt modelId="{406B1B55-8C32-4924-82A8-F54EEC0355F5}">
      <dgm:prSet phldrT="[Texto]" custT="1"/>
      <dgm:spPr/>
      <dgm:t>
        <a:bodyPr/>
        <a:lstStyle/>
        <a:p>
          <a:r>
            <a:rPr lang="es-MX" sz="1400" dirty="0" smtClean="0"/>
            <a:t>Receptar las denuncias presentadas por los distintos turistas que se encuentren dentro de sus circunscripciones territoriales respecto a los servicios recibidos.</a:t>
          </a:r>
          <a:endParaRPr lang="es-MX" sz="1400" dirty="0"/>
        </a:p>
      </dgm:t>
    </dgm:pt>
    <dgm:pt modelId="{5BF31133-7F2E-43C6-9728-D6626F6B8082}" type="parTrans" cxnId="{29B8A819-BE9D-4F18-806F-CF29E46B7B8E}">
      <dgm:prSet/>
      <dgm:spPr/>
      <dgm:t>
        <a:bodyPr/>
        <a:lstStyle/>
        <a:p>
          <a:endParaRPr lang="es-MX"/>
        </a:p>
      </dgm:t>
    </dgm:pt>
    <dgm:pt modelId="{D46692BD-F6D0-4388-BA54-A582CF303496}" type="sibTrans" cxnId="{29B8A819-BE9D-4F18-806F-CF29E46B7B8E}">
      <dgm:prSet/>
      <dgm:spPr/>
      <dgm:t>
        <a:bodyPr/>
        <a:lstStyle/>
        <a:p>
          <a:endParaRPr lang="es-MX"/>
        </a:p>
      </dgm:t>
    </dgm:pt>
    <dgm:pt modelId="{14142C16-C365-435D-81D9-E3AB78FA367C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Mantener en buen estado la señalización y </a:t>
          </a:r>
          <a:r>
            <a:rPr lang="es-MX" sz="1400" b="0" dirty="0" err="1" smtClean="0"/>
            <a:t>señalética</a:t>
          </a:r>
          <a:r>
            <a:rPr lang="es-MX" sz="1400" b="0" dirty="0" smtClean="0"/>
            <a:t> con la que cuentan dentro de su circunscripción territorial.</a:t>
          </a:r>
          <a:endParaRPr lang="es-MX" sz="1400" b="0" dirty="0"/>
        </a:p>
      </dgm:t>
    </dgm:pt>
    <dgm:pt modelId="{388FBF8A-7529-4DDC-8D67-BFF06023BF17}" type="parTrans" cxnId="{B89CAFC6-880E-426D-A220-F65BF31C40C3}">
      <dgm:prSet/>
      <dgm:spPr/>
      <dgm:t>
        <a:bodyPr/>
        <a:lstStyle/>
        <a:p>
          <a:endParaRPr lang="es-EC"/>
        </a:p>
      </dgm:t>
    </dgm:pt>
    <dgm:pt modelId="{073C1178-192B-40D5-B047-F05BC9BA42A8}" type="sibTrans" cxnId="{B89CAFC6-880E-426D-A220-F65BF31C40C3}">
      <dgm:prSet/>
      <dgm:spPr/>
      <dgm:t>
        <a:bodyPr/>
        <a:lstStyle/>
        <a:p>
          <a:endParaRPr lang="es-EC"/>
        </a:p>
      </dgm:t>
    </dgm:pt>
    <dgm:pt modelId="{202E22B2-865B-4A93-94C9-44860D6BA1F7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Mantener la señalización del cantón de acuerdo a los parámetros establecidos en el manual de señalización del MINTUR</a:t>
          </a:r>
          <a:endParaRPr lang="es-MX" sz="1400" b="0" dirty="0"/>
        </a:p>
      </dgm:t>
    </dgm:pt>
    <dgm:pt modelId="{0D9FD401-2886-41F0-B573-060D1BCECB47}" type="parTrans" cxnId="{7871C6F4-5A24-4923-B607-8507F8C7FC50}">
      <dgm:prSet/>
      <dgm:spPr/>
      <dgm:t>
        <a:bodyPr/>
        <a:lstStyle/>
        <a:p>
          <a:endParaRPr lang="es-EC"/>
        </a:p>
      </dgm:t>
    </dgm:pt>
    <dgm:pt modelId="{3942C159-7DD1-4D00-A274-B9D2AEE876AE}" type="sibTrans" cxnId="{7871C6F4-5A24-4923-B607-8507F8C7FC50}">
      <dgm:prSet/>
      <dgm:spPr/>
      <dgm:t>
        <a:bodyPr/>
        <a:lstStyle/>
        <a:p>
          <a:endParaRPr lang="es-EC"/>
        </a:p>
      </dgm:t>
    </dgm:pt>
    <dgm:pt modelId="{655DCA58-A264-4320-B113-97EDA205B551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s-MX" sz="1400" b="1" dirty="0" smtClean="0"/>
            <a:t>Coordinar mecanismos de bienestar turística.</a:t>
          </a:r>
          <a:endParaRPr lang="es-MX" sz="1400" b="1" dirty="0"/>
        </a:p>
      </dgm:t>
    </dgm:pt>
    <dgm:pt modelId="{02CF8DD6-1676-4F7C-92D8-883BB9EC96EF}" type="parTrans" cxnId="{C2F2A322-05A0-46FE-AF81-7BE41BDA4134}">
      <dgm:prSet/>
      <dgm:spPr/>
      <dgm:t>
        <a:bodyPr/>
        <a:lstStyle/>
        <a:p>
          <a:endParaRPr lang="es-EC"/>
        </a:p>
      </dgm:t>
    </dgm:pt>
    <dgm:pt modelId="{EDB7CFAA-6566-4BA7-B53C-5D84BDF8EA79}" type="sibTrans" cxnId="{C2F2A322-05A0-46FE-AF81-7BE41BDA4134}">
      <dgm:prSet/>
      <dgm:spPr/>
      <dgm:t>
        <a:bodyPr/>
        <a:lstStyle/>
        <a:p>
          <a:endParaRPr lang="es-EC"/>
        </a:p>
      </dgm:t>
    </dgm:pt>
    <dgm:pt modelId="{656A69EF-3AEF-4602-823F-38B33C534AFE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s-MX" sz="1400" b="0" dirty="0" smtClean="0"/>
            <a:t>En el enfoque de derechos integrar el bienestar de los turistas.</a:t>
          </a:r>
          <a:endParaRPr lang="es-MX" sz="1400" b="0" dirty="0"/>
        </a:p>
      </dgm:t>
    </dgm:pt>
    <dgm:pt modelId="{C167A3B1-6ACA-4664-BF91-B1DDD0CD44F8}" type="parTrans" cxnId="{3113425F-3665-4E93-93B0-D2CB337B1454}">
      <dgm:prSet/>
      <dgm:spPr/>
      <dgm:t>
        <a:bodyPr/>
        <a:lstStyle/>
        <a:p>
          <a:endParaRPr lang="es-EC"/>
        </a:p>
      </dgm:t>
    </dgm:pt>
    <dgm:pt modelId="{5F9425C3-A901-4880-84CE-833CC465A34D}" type="sibTrans" cxnId="{3113425F-3665-4E93-93B0-D2CB337B1454}">
      <dgm:prSet/>
      <dgm:spPr/>
      <dgm:t>
        <a:bodyPr/>
        <a:lstStyle/>
        <a:p>
          <a:endParaRPr lang="es-EC"/>
        </a:p>
      </dgm:t>
    </dgm:pt>
    <dgm:pt modelId="{51276190-FE7D-4D6E-9369-60BBEB945DD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Receptar, gestionar, sustanciar los procesos de denuncias</a:t>
          </a:r>
          <a:endParaRPr lang="es-MX" sz="1400" b="1" dirty="0"/>
        </a:p>
      </dgm:t>
    </dgm:pt>
    <dgm:pt modelId="{1E14EA5F-4DE3-4A61-A9E2-9F14D5EF3691}" type="sibTrans" cxnId="{4A0CCE41-F80D-433B-A44C-64BEAC7EEB82}">
      <dgm:prSet/>
      <dgm:spPr/>
      <dgm:t>
        <a:bodyPr/>
        <a:lstStyle/>
        <a:p>
          <a:endParaRPr lang="es-MX"/>
        </a:p>
      </dgm:t>
    </dgm:pt>
    <dgm:pt modelId="{CD90AEE7-CA95-4189-8C9F-78D42A55F242}" type="parTrans" cxnId="{4A0CCE41-F80D-433B-A44C-64BEAC7EEB82}">
      <dgm:prSet/>
      <dgm:spPr/>
      <dgm:t>
        <a:bodyPr/>
        <a:lstStyle/>
        <a:p>
          <a:endParaRPr lang="es-MX"/>
        </a:p>
      </dgm:t>
    </dgm:pt>
    <dgm:pt modelId="{8A54F6A6-3B2D-4594-BD40-3063F7CD4C2D}">
      <dgm:prSet phldrT="[Texto]" custT="1"/>
      <dgm:spPr/>
      <dgm:t>
        <a:bodyPr/>
        <a:lstStyle/>
        <a:p>
          <a:r>
            <a:rPr lang="es-MX" sz="1400" dirty="0" smtClean="0"/>
            <a:t>Gestionar la denuncia entre el denunciante y el denunciado.</a:t>
          </a:r>
          <a:endParaRPr lang="es-MX" sz="1400" dirty="0"/>
        </a:p>
      </dgm:t>
    </dgm:pt>
    <dgm:pt modelId="{E11EF7FF-18DB-454A-84F8-256A758F2C1A}" type="parTrans" cxnId="{5B04843E-B8D1-4524-8414-8F9298FD4876}">
      <dgm:prSet/>
      <dgm:spPr/>
      <dgm:t>
        <a:bodyPr/>
        <a:lstStyle/>
        <a:p>
          <a:endParaRPr lang="es-EC"/>
        </a:p>
      </dgm:t>
    </dgm:pt>
    <dgm:pt modelId="{E62EB2B0-FED9-4EF6-B2DC-C15DDC3E9D65}" type="sibTrans" cxnId="{5B04843E-B8D1-4524-8414-8F9298FD4876}">
      <dgm:prSet/>
      <dgm:spPr/>
      <dgm:t>
        <a:bodyPr/>
        <a:lstStyle/>
        <a:p>
          <a:endParaRPr lang="es-EC"/>
        </a:p>
      </dgm:t>
    </dgm:pt>
    <dgm:pt modelId="{4373B44D-7CDF-40E6-A349-5F48F86E3823}">
      <dgm:prSet phldrT="[Texto]" custT="1"/>
      <dgm:spPr/>
      <dgm:t>
        <a:bodyPr/>
        <a:lstStyle/>
        <a:p>
          <a:r>
            <a:rPr lang="es-MX" sz="1400" dirty="0" smtClean="0"/>
            <a:t>Sustanciar las denuncias hasta llegar a un acuerdo entre las partes  o a su vez darla por finalizada.</a:t>
          </a:r>
          <a:endParaRPr lang="es-MX" sz="1400" dirty="0"/>
        </a:p>
      </dgm:t>
    </dgm:pt>
    <dgm:pt modelId="{EC7A98C5-54AA-4BD0-AA02-28E05DDFAEE4}" type="parTrans" cxnId="{CE3F2A59-6A1C-45F6-B794-17CE6D55987D}">
      <dgm:prSet/>
      <dgm:spPr/>
      <dgm:t>
        <a:bodyPr/>
        <a:lstStyle/>
        <a:p>
          <a:endParaRPr lang="es-EC"/>
        </a:p>
      </dgm:t>
    </dgm:pt>
    <dgm:pt modelId="{D7B62415-2596-4191-BE6A-FE6219C2CB66}" type="sibTrans" cxnId="{CE3F2A59-6A1C-45F6-B794-17CE6D55987D}">
      <dgm:prSet/>
      <dgm:spPr/>
      <dgm:t>
        <a:bodyPr/>
        <a:lstStyle/>
        <a:p>
          <a:endParaRPr lang="es-EC"/>
        </a:p>
      </dgm:t>
    </dgm:pt>
    <dgm:pt modelId="{CBCADBC6-9912-40F4-9BA0-700628CBD329}">
      <dgm:prSet phldrT="[Texto]" custT="1"/>
      <dgm:spPr/>
      <dgm:t>
        <a:bodyPr/>
        <a:lstStyle/>
        <a:p>
          <a:r>
            <a:rPr lang="es-MX" sz="1400" dirty="0" smtClean="0"/>
            <a:t>Mantener archivos completos de los distintos procesos </a:t>
          </a:r>
          <a:endParaRPr lang="es-MX" sz="1400" dirty="0"/>
        </a:p>
      </dgm:t>
    </dgm:pt>
    <dgm:pt modelId="{AAD158A1-411C-4ADF-9E6F-216F69A6F419}" type="parTrans" cxnId="{547010DD-2CBF-4B2E-A9CE-F64CA58A8972}">
      <dgm:prSet/>
      <dgm:spPr/>
      <dgm:t>
        <a:bodyPr/>
        <a:lstStyle/>
        <a:p>
          <a:endParaRPr lang="es-EC"/>
        </a:p>
      </dgm:t>
    </dgm:pt>
    <dgm:pt modelId="{AE4BC3F6-0250-4A7F-92A8-4F416FF191D4}" type="sibTrans" cxnId="{547010DD-2CBF-4B2E-A9CE-F64CA58A8972}">
      <dgm:prSet/>
      <dgm:spPr/>
      <dgm:t>
        <a:bodyPr/>
        <a:lstStyle/>
        <a:p>
          <a:endParaRPr lang="es-EC"/>
        </a:p>
      </dgm:t>
    </dgm:pt>
    <dgm:pt modelId="{CA3F8736-0A43-45C0-B0FD-69C44D8336A4}">
      <dgm:prSet phldrT="[Texto]" custT="1"/>
      <dgm:spPr/>
      <dgm:t>
        <a:bodyPr/>
        <a:lstStyle/>
        <a:p>
          <a:r>
            <a:rPr lang="es-MX" sz="1400" dirty="0" smtClean="0"/>
            <a:t>Remitir trimestralmente mediante informe consolidado las denuncias receptadas, así como el proceso y estado en el que se encuentre.</a:t>
          </a:r>
          <a:endParaRPr lang="es-MX" sz="1400" dirty="0"/>
        </a:p>
      </dgm:t>
    </dgm:pt>
    <dgm:pt modelId="{7B6DA92D-3FAE-4B9E-9C82-D16FB24CC7D9}" type="parTrans" cxnId="{338455E4-9103-45DB-97DC-CF841175721E}">
      <dgm:prSet/>
      <dgm:spPr/>
      <dgm:t>
        <a:bodyPr/>
        <a:lstStyle/>
        <a:p>
          <a:endParaRPr lang="es-EC"/>
        </a:p>
      </dgm:t>
    </dgm:pt>
    <dgm:pt modelId="{53C6818C-97AA-40B5-B17B-E7A3D1962F4E}" type="sibTrans" cxnId="{338455E4-9103-45DB-97DC-CF841175721E}">
      <dgm:prSet/>
      <dgm:spPr/>
      <dgm:t>
        <a:bodyPr/>
        <a:lstStyle/>
        <a:p>
          <a:endParaRPr lang="es-EC"/>
        </a:p>
      </dgm:t>
    </dgm:pt>
    <dgm:pt modelId="{15DB5312-F92D-4983-BF58-8FE9D8D81822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s-MX" sz="1400" b="0" dirty="0" smtClean="0"/>
            <a:t>Promover métodos para proporcionar seguridad a los turistas</a:t>
          </a:r>
          <a:endParaRPr lang="es-MX" sz="1400" b="0" dirty="0"/>
        </a:p>
      </dgm:t>
    </dgm:pt>
    <dgm:pt modelId="{431B59C3-5B19-40CB-BF82-0B1724F35B85}" type="parTrans" cxnId="{72E33C13-5E4E-4462-A1A1-2D5EE541E3D4}">
      <dgm:prSet/>
      <dgm:spPr/>
      <dgm:t>
        <a:bodyPr/>
        <a:lstStyle/>
        <a:p>
          <a:endParaRPr lang="es-EC"/>
        </a:p>
      </dgm:t>
    </dgm:pt>
    <dgm:pt modelId="{7FC02B45-2898-4DED-B57E-2698E16BFD2C}" type="sibTrans" cxnId="{72E33C13-5E4E-4462-A1A1-2D5EE541E3D4}">
      <dgm:prSet/>
      <dgm:spPr/>
      <dgm:t>
        <a:bodyPr/>
        <a:lstStyle/>
        <a:p>
          <a:endParaRPr lang="es-EC"/>
        </a:p>
      </dgm:t>
    </dgm:pt>
    <dgm:pt modelId="{3650DC6D-E636-4F88-808C-9A5CF115E584}" type="pres">
      <dgm:prSet presAssocID="{14D179CD-38A4-4D56-8456-B524E405F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56404B1-7121-4A16-8D38-A543C34370BE}" type="pres">
      <dgm:prSet presAssocID="{B8FC8545-70F0-4BBF-9A81-785BCF8FCD3B}" presName="parentText" presStyleLbl="node1" presStyleIdx="0" presStyleCnt="4" custScaleY="3033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E61194-98B7-4A19-AAFC-B36A4A6E6DC6}" type="pres">
      <dgm:prSet presAssocID="{B8FC8545-70F0-4BBF-9A81-785BCF8FCD3B}" presName="childText" presStyleLbl="revTx" presStyleIdx="0" presStyleCnt="4" custScaleY="941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55BE10-EE8F-43FE-85FC-08C68DF5B9B8}" type="pres">
      <dgm:prSet presAssocID="{0AD64EE7-4A3B-4EE8-A7B6-BCCA8A48C736}" presName="parentText" presStyleLbl="node1" presStyleIdx="1" presStyleCnt="4" custScaleY="3465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271933-206E-47D8-86EC-FBA9AED76C14}" type="pres">
      <dgm:prSet presAssocID="{0AD64EE7-4A3B-4EE8-A7B6-BCCA8A48C736}" presName="childText" presStyleLbl="revTx" presStyleIdx="1" presStyleCnt="4" custScaleY="5402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467C95-D1F7-48D4-A83F-39718095B90B}" type="pres">
      <dgm:prSet presAssocID="{655DCA58-A264-4320-B113-97EDA205B551}" presName="parentText" presStyleLbl="node1" presStyleIdx="2" presStyleCnt="4" custScaleY="2574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EBAA5A-8E57-4E38-B22C-F996FB17BD2C}" type="pres">
      <dgm:prSet presAssocID="{655DCA58-A264-4320-B113-97EDA205B551}" presName="childText" presStyleLbl="revTx" presStyleIdx="2" presStyleCnt="4" custScaleY="627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094CA4-D78D-4F9B-A769-158E159FD5F6}" type="pres">
      <dgm:prSet presAssocID="{51276190-FE7D-4D6E-9369-60BBEB945DD2}" presName="parentText" presStyleLbl="node1" presStyleIdx="3" presStyleCnt="4" custScaleY="3005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70C364-E79D-455F-9BA9-CCC55ED66BC0}" type="pres">
      <dgm:prSet presAssocID="{51276190-FE7D-4D6E-9369-60BBEB945DD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7CE7D8C-AE94-48D7-8A8C-B0F3735D2D9F}" srcId="{14D179CD-38A4-4D56-8456-B524E405F160}" destId="{B8FC8545-70F0-4BBF-9A81-785BCF8FCD3B}" srcOrd="0" destOrd="0" parTransId="{4ACE313B-6894-4165-B369-29CFCF0F64A9}" sibTransId="{FE8DFE99-1117-405F-9C5A-6DDAE435A8B6}"/>
    <dgm:cxn modelId="{72E33C13-5E4E-4462-A1A1-2D5EE541E3D4}" srcId="{655DCA58-A264-4320-B113-97EDA205B551}" destId="{15DB5312-F92D-4983-BF58-8FE9D8D81822}" srcOrd="1" destOrd="0" parTransId="{431B59C3-5B19-40CB-BF82-0B1724F35B85}" sibTransId="{7FC02B45-2898-4DED-B57E-2698E16BFD2C}"/>
    <dgm:cxn modelId="{338455E4-9103-45DB-97DC-CF841175721E}" srcId="{51276190-FE7D-4D6E-9369-60BBEB945DD2}" destId="{CA3F8736-0A43-45C0-B0FD-69C44D8336A4}" srcOrd="4" destOrd="0" parTransId="{7B6DA92D-3FAE-4B9E-9C82-D16FB24CC7D9}" sibTransId="{53C6818C-97AA-40B5-B17B-E7A3D1962F4E}"/>
    <dgm:cxn modelId="{7871C6F4-5A24-4923-B607-8507F8C7FC50}" srcId="{B8FC8545-70F0-4BBF-9A81-785BCF8FCD3B}" destId="{202E22B2-865B-4A93-94C9-44860D6BA1F7}" srcOrd="1" destOrd="0" parTransId="{0D9FD401-2886-41F0-B573-060D1BCECB47}" sibTransId="{3942C159-7DD1-4D00-A274-B9D2AEE876AE}"/>
    <dgm:cxn modelId="{5B04843E-B8D1-4524-8414-8F9298FD4876}" srcId="{51276190-FE7D-4D6E-9369-60BBEB945DD2}" destId="{8A54F6A6-3B2D-4594-BD40-3063F7CD4C2D}" srcOrd="1" destOrd="0" parTransId="{E11EF7FF-18DB-454A-84F8-256A758F2C1A}" sibTransId="{E62EB2B0-FED9-4EF6-B2DC-C15DDC3E9D65}"/>
    <dgm:cxn modelId="{29B8A819-BE9D-4F18-806F-CF29E46B7B8E}" srcId="{51276190-FE7D-4D6E-9369-60BBEB945DD2}" destId="{406B1B55-8C32-4924-82A8-F54EEC0355F5}" srcOrd="0" destOrd="0" parTransId="{5BF31133-7F2E-43C6-9728-D6626F6B8082}" sibTransId="{D46692BD-F6D0-4388-BA54-A582CF303496}"/>
    <dgm:cxn modelId="{547010DD-2CBF-4B2E-A9CE-F64CA58A8972}" srcId="{51276190-FE7D-4D6E-9369-60BBEB945DD2}" destId="{CBCADBC6-9912-40F4-9BA0-700628CBD329}" srcOrd="3" destOrd="0" parTransId="{AAD158A1-411C-4ADF-9E6F-216F69A6F419}" sibTransId="{AE4BC3F6-0250-4A7F-92A8-4F416FF191D4}"/>
    <dgm:cxn modelId="{DF6D5230-B56D-43C7-AA42-9E89FA31E5E8}" type="presOf" srcId="{4373B44D-7CDF-40E6-A349-5F48F86E3823}" destId="{9270C364-E79D-455F-9BA9-CCC55ED66BC0}" srcOrd="0" destOrd="2" presId="urn:microsoft.com/office/officeart/2005/8/layout/vList2"/>
    <dgm:cxn modelId="{CE3F2A59-6A1C-45F6-B794-17CE6D55987D}" srcId="{51276190-FE7D-4D6E-9369-60BBEB945DD2}" destId="{4373B44D-7CDF-40E6-A349-5F48F86E3823}" srcOrd="2" destOrd="0" parTransId="{EC7A98C5-54AA-4BD0-AA02-28E05DDFAEE4}" sibTransId="{D7B62415-2596-4191-BE6A-FE6219C2CB66}"/>
    <dgm:cxn modelId="{94C065CA-6A50-4D42-B699-A91AD28E671B}" type="presOf" srcId="{15DB5312-F92D-4983-BF58-8FE9D8D81822}" destId="{B5EBAA5A-8E57-4E38-B22C-F996FB17BD2C}" srcOrd="0" destOrd="1" presId="urn:microsoft.com/office/officeart/2005/8/layout/vList2"/>
    <dgm:cxn modelId="{C2F2A322-05A0-46FE-AF81-7BE41BDA4134}" srcId="{14D179CD-38A4-4D56-8456-B524E405F160}" destId="{655DCA58-A264-4320-B113-97EDA205B551}" srcOrd="2" destOrd="0" parTransId="{02CF8DD6-1676-4F7C-92D8-883BB9EC96EF}" sibTransId="{EDB7CFAA-6566-4BA7-B53C-5D84BDF8EA79}"/>
    <dgm:cxn modelId="{C568D04E-2283-432B-ADCA-1B313886D30F}" type="presOf" srcId="{B8FC8545-70F0-4BBF-9A81-785BCF8FCD3B}" destId="{756404B1-7121-4A16-8D38-A543C34370BE}" srcOrd="0" destOrd="0" presId="urn:microsoft.com/office/officeart/2005/8/layout/vList2"/>
    <dgm:cxn modelId="{19517899-7CF8-456B-8F6B-A42FC8652F69}" srcId="{14D179CD-38A4-4D56-8456-B524E405F160}" destId="{0AD64EE7-4A3B-4EE8-A7B6-BCCA8A48C736}" srcOrd="1" destOrd="0" parTransId="{D8983C76-24D8-4629-B630-7CDD33C89783}" sibTransId="{C87D9580-6DE4-4627-A90C-FBA1070C4831}"/>
    <dgm:cxn modelId="{E26F4B05-BB01-4596-A118-E13FAA651EC2}" type="presOf" srcId="{CA3F8736-0A43-45C0-B0FD-69C44D8336A4}" destId="{9270C364-E79D-455F-9BA9-CCC55ED66BC0}" srcOrd="0" destOrd="4" presId="urn:microsoft.com/office/officeart/2005/8/layout/vList2"/>
    <dgm:cxn modelId="{2EE9C625-01CF-4ED8-801E-B0EBD8A00B47}" type="presOf" srcId="{406B1B55-8C32-4924-82A8-F54EEC0355F5}" destId="{9270C364-E79D-455F-9BA9-CCC55ED66BC0}" srcOrd="0" destOrd="0" presId="urn:microsoft.com/office/officeart/2005/8/layout/vList2"/>
    <dgm:cxn modelId="{8225706D-E127-4DC1-91FD-05860BC20B5C}" type="presOf" srcId="{14142C16-C365-435D-81D9-E3AB78FA367C}" destId="{98E61194-98B7-4A19-AAFC-B36A4A6E6DC6}" srcOrd="0" destOrd="0" presId="urn:microsoft.com/office/officeart/2005/8/layout/vList2"/>
    <dgm:cxn modelId="{C641D456-7351-48F6-BC8A-13DD0F6D9DDE}" type="presOf" srcId="{CBCADBC6-9912-40F4-9BA0-700628CBD329}" destId="{9270C364-E79D-455F-9BA9-CCC55ED66BC0}" srcOrd="0" destOrd="3" presId="urn:microsoft.com/office/officeart/2005/8/layout/vList2"/>
    <dgm:cxn modelId="{DC4AEE9A-80D8-473B-8709-29A9059A92EE}" type="presOf" srcId="{DB3D1005-D488-4829-A5CC-622F85EC35B7}" destId="{87271933-206E-47D8-86EC-FBA9AED76C14}" srcOrd="0" destOrd="0" presId="urn:microsoft.com/office/officeart/2005/8/layout/vList2"/>
    <dgm:cxn modelId="{25893F2A-CC12-43C3-9AB6-959361A1F4D2}" type="presOf" srcId="{0AD64EE7-4A3B-4EE8-A7B6-BCCA8A48C736}" destId="{D655BE10-EE8F-43FE-85FC-08C68DF5B9B8}" srcOrd="0" destOrd="0" presId="urn:microsoft.com/office/officeart/2005/8/layout/vList2"/>
    <dgm:cxn modelId="{B89CAFC6-880E-426D-A220-F65BF31C40C3}" srcId="{B8FC8545-70F0-4BBF-9A81-785BCF8FCD3B}" destId="{14142C16-C365-435D-81D9-E3AB78FA367C}" srcOrd="0" destOrd="0" parTransId="{388FBF8A-7529-4DDC-8D67-BFF06023BF17}" sibTransId="{073C1178-192B-40D5-B047-F05BC9BA42A8}"/>
    <dgm:cxn modelId="{10AD84C4-D0E1-4BEE-A7CF-C75E64800F9E}" srcId="{0AD64EE7-4A3B-4EE8-A7B6-BCCA8A48C736}" destId="{DB3D1005-D488-4829-A5CC-622F85EC35B7}" srcOrd="0" destOrd="0" parTransId="{A1FE7AC6-584C-45B7-8404-83C9ED7C1F0E}" sibTransId="{ABE3046F-DDA8-48F0-A216-0FB944296913}"/>
    <dgm:cxn modelId="{3113425F-3665-4E93-93B0-D2CB337B1454}" srcId="{655DCA58-A264-4320-B113-97EDA205B551}" destId="{656A69EF-3AEF-4602-823F-38B33C534AFE}" srcOrd="0" destOrd="0" parTransId="{C167A3B1-6ACA-4664-BF91-B1DDD0CD44F8}" sibTransId="{5F9425C3-A901-4880-84CE-833CC465A34D}"/>
    <dgm:cxn modelId="{071E6439-D07C-4258-BB8D-BB1A65F71F4C}" type="presOf" srcId="{8A54F6A6-3B2D-4594-BD40-3063F7CD4C2D}" destId="{9270C364-E79D-455F-9BA9-CCC55ED66BC0}" srcOrd="0" destOrd="1" presId="urn:microsoft.com/office/officeart/2005/8/layout/vList2"/>
    <dgm:cxn modelId="{13AB2B35-4E46-44D4-9EA4-630FC452918F}" type="presOf" srcId="{14D179CD-38A4-4D56-8456-B524E405F160}" destId="{3650DC6D-E636-4F88-808C-9A5CF115E584}" srcOrd="0" destOrd="0" presId="urn:microsoft.com/office/officeart/2005/8/layout/vList2"/>
    <dgm:cxn modelId="{FAFF53FD-D52A-4E5F-9D14-E8777FCFC303}" type="presOf" srcId="{202E22B2-865B-4A93-94C9-44860D6BA1F7}" destId="{98E61194-98B7-4A19-AAFC-B36A4A6E6DC6}" srcOrd="0" destOrd="1" presId="urn:microsoft.com/office/officeart/2005/8/layout/vList2"/>
    <dgm:cxn modelId="{4A0CCE41-F80D-433B-A44C-64BEAC7EEB82}" srcId="{14D179CD-38A4-4D56-8456-B524E405F160}" destId="{51276190-FE7D-4D6E-9369-60BBEB945DD2}" srcOrd="3" destOrd="0" parTransId="{CD90AEE7-CA95-4189-8C9F-78D42A55F242}" sibTransId="{1E14EA5F-4DE3-4A61-A9E2-9F14D5EF3691}"/>
    <dgm:cxn modelId="{933D4510-283D-475D-BEBB-B2E8DFE90887}" type="presOf" srcId="{656A69EF-3AEF-4602-823F-38B33C534AFE}" destId="{B5EBAA5A-8E57-4E38-B22C-F996FB17BD2C}" srcOrd="0" destOrd="0" presId="urn:microsoft.com/office/officeart/2005/8/layout/vList2"/>
    <dgm:cxn modelId="{F04F0646-7165-4F12-8B1B-01D8EDD1FF6F}" type="presOf" srcId="{655DCA58-A264-4320-B113-97EDA205B551}" destId="{E8467C95-D1F7-48D4-A83F-39718095B90B}" srcOrd="0" destOrd="0" presId="urn:microsoft.com/office/officeart/2005/8/layout/vList2"/>
    <dgm:cxn modelId="{344BF7F1-5410-4F89-98AE-6916547A9712}" type="presOf" srcId="{51276190-FE7D-4D6E-9369-60BBEB945DD2}" destId="{54094CA4-D78D-4F9B-A769-158E159FD5F6}" srcOrd="0" destOrd="0" presId="urn:microsoft.com/office/officeart/2005/8/layout/vList2"/>
    <dgm:cxn modelId="{2F6051A7-B239-4C0C-8666-1C2571696CEA}" type="presParOf" srcId="{3650DC6D-E636-4F88-808C-9A5CF115E584}" destId="{756404B1-7121-4A16-8D38-A543C34370BE}" srcOrd="0" destOrd="0" presId="urn:microsoft.com/office/officeart/2005/8/layout/vList2"/>
    <dgm:cxn modelId="{1A0CDD8A-C743-41D1-BA39-FFE90242623C}" type="presParOf" srcId="{3650DC6D-E636-4F88-808C-9A5CF115E584}" destId="{98E61194-98B7-4A19-AAFC-B36A4A6E6DC6}" srcOrd="1" destOrd="0" presId="urn:microsoft.com/office/officeart/2005/8/layout/vList2"/>
    <dgm:cxn modelId="{50579CE7-02F2-4F5B-8117-452CF425A8DA}" type="presParOf" srcId="{3650DC6D-E636-4F88-808C-9A5CF115E584}" destId="{D655BE10-EE8F-43FE-85FC-08C68DF5B9B8}" srcOrd="2" destOrd="0" presId="urn:microsoft.com/office/officeart/2005/8/layout/vList2"/>
    <dgm:cxn modelId="{21022748-2B9F-41AD-8298-9C7E3FFD4B07}" type="presParOf" srcId="{3650DC6D-E636-4F88-808C-9A5CF115E584}" destId="{87271933-206E-47D8-86EC-FBA9AED76C14}" srcOrd="3" destOrd="0" presId="urn:microsoft.com/office/officeart/2005/8/layout/vList2"/>
    <dgm:cxn modelId="{1FFC32B0-BA16-427B-BD10-102A71449E39}" type="presParOf" srcId="{3650DC6D-E636-4F88-808C-9A5CF115E584}" destId="{E8467C95-D1F7-48D4-A83F-39718095B90B}" srcOrd="4" destOrd="0" presId="urn:microsoft.com/office/officeart/2005/8/layout/vList2"/>
    <dgm:cxn modelId="{4588A8D1-4C25-4BFF-BE98-434D9B506526}" type="presParOf" srcId="{3650DC6D-E636-4F88-808C-9A5CF115E584}" destId="{B5EBAA5A-8E57-4E38-B22C-F996FB17BD2C}" srcOrd="5" destOrd="0" presId="urn:microsoft.com/office/officeart/2005/8/layout/vList2"/>
    <dgm:cxn modelId="{C4AB65E2-E505-489C-BEC8-F8187CA8BFF0}" type="presParOf" srcId="{3650DC6D-E636-4F88-808C-9A5CF115E584}" destId="{54094CA4-D78D-4F9B-A769-158E159FD5F6}" srcOrd="6" destOrd="0" presId="urn:microsoft.com/office/officeart/2005/8/layout/vList2"/>
    <dgm:cxn modelId="{BC854135-9878-4EFB-B72E-20E0428863CF}" type="presParOf" srcId="{3650DC6D-E636-4F88-808C-9A5CF115E584}" destId="{9270C364-E79D-455F-9BA9-CCC55ED66BC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4D179CD-38A4-4D56-8456-B524E405F160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B8FC8545-70F0-4BBF-9A81-785BCF8FCD3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Realizar y apoyar ferias, muestras, exposiciones, congresos </a:t>
          </a:r>
          <a:endParaRPr lang="es-MX" sz="1400" b="1" dirty="0"/>
        </a:p>
      </dgm:t>
    </dgm:pt>
    <dgm:pt modelId="{4ACE313B-6894-4165-B369-29CFCF0F64A9}" type="parTrans" cxnId="{C7CE7D8C-AE94-48D7-8A8C-B0F3735D2D9F}">
      <dgm:prSet/>
      <dgm:spPr/>
      <dgm:t>
        <a:bodyPr/>
        <a:lstStyle/>
        <a:p>
          <a:endParaRPr lang="es-MX" sz="2800"/>
        </a:p>
      </dgm:t>
    </dgm:pt>
    <dgm:pt modelId="{FE8DFE99-1117-405F-9C5A-6DDAE435A8B6}" type="sibTrans" cxnId="{C7CE7D8C-AE94-48D7-8A8C-B0F3735D2D9F}">
      <dgm:prSet/>
      <dgm:spPr/>
      <dgm:t>
        <a:bodyPr/>
        <a:lstStyle/>
        <a:p>
          <a:endParaRPr lang="es-MX" sz="2800"/>
        </a:p>
      </dgm:t>
    </dgm:pt>
    <dgm:pt modelId="{0AD64EE7-4A3B-4EE8-A7B6-BCCA8A48C736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Participar en la elaboración de las estadísticas</a:t>
          </a:r>
          <a:endParaRPr lang="es-MX" sz="1400" b="1" dirty="0"/>
        </a:p>
      </dgm:t>
    </dgm:pt>
    <dgm:pt modelId="{D8983C76-24D8-4629-B630-7CDD33C89783}" type="parTrans" cxnId="{19517899-7CF8-456B-8F6B-A42FC8652F69}">
      <dgm:prSet/>
      <dgm:spPr/>
      <dgm:t>
        <a:bodyPr/>
        <a:lstStyle/>
        <a:p>
          <a:endParaRPr lang="es-MX" sz="2800"/>
        </a:p>
      </dgm:t>
    </dgm:pt>
    <dgm:pt modelId="{C87D9580-6DE4-4627-A90C-FBA1070C4831}" type="sibTrans" cxnId="{19517899-7CF8-456B-8F6B-A42FC8652F69}">
      <dgm:prSet/>
      <dgm:spPr/>
      <dgm:t>
        <a:bodyPr/>
        <a:lstStyle/>
        <a:p>
          <a:endParaRPr lang="es-MX" sz="2800"/>
        </a:p>
      </dgm:t>
    </dgm:pt>
    <dgm:pt modelId="{51276190-FE7D-4D6E-9369-60BBEB945DD2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/>
            <a:t>Dotar de facilidades en los sitios identificados como turísticos</a:t>
          </a:r>
          <a:endParaRPr lang="es-MX" sz="1400" b="1" dirty="0"/>
        </a:p>
      </dgm:t>
    </dgm:pt>
    <dgm:pt modelId="{CD90AEE7-CA95-4189-8C9F-78D42A55F242}" type="parTrans" cxnId="{4A0CCE41-F80D-433B-A44C-64BEAC7EEB82}">
      <dgm:prSet/>
      <dgm:spPr/>
      <dgm:t>
        <a:bodyPr/>
        <a:lstStyle/>
        <a:p>
          <a:endParaRPr lang="es-MX"/>
        </a:p>
      </dgm:t>
    </dgm:pt>
    <dgm:pt modelId="{1E14EA5F-4DE3-4A61-A9E2-9F14D5EF3691}" type="sibTrans" cxnId="{4A0CCE41-F80D-433B-A44C-64BEAC7EEB82}">
      <dgm:prSet/>
      <dgm:spPr/>
      <dgm:t>
        <a:bodyPr/>
        <a:lstStyle/>
        <a:p>
          <a:endParaRPr lang="es-MX"/>
        </a:p>
      </dgm:t>
    </dgm:pt>
    <dgm:pt modelId="{8338CF37-7991-4422-A21C-A5CEB2034864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Realizar ferias dentro de sus circunscripciones territoriales, donde podrán promocionar productor locales, así como gastronomía y cultura de su cantón.</a:t>
          </a:r>
          <a:endParaRPr lang="es-MX" sz="1400" b="0" dirty="0"/>
        </a:p>
      </dgm:t>
    </dgm:pt>
    <dgm:pt modelId="{AC9A6DEF-17C9-4BD8-8170-F0859BFD13E4}" type="parTrans" cxnId="{60C40140-79A5-4561-B698-9BFAED017A80}">
      <dgm:prSet/>
      <dgm:spPr/>
      <dgm:t>
        <a:bodyPr/>
        <a:lstStyle/>
        <a:p>
          <a:endParaRPr lang="es-MX"/>
        </a:p>
      </dgm:t>
    </dgm:pt>
    <dgm:pt modelId="{25357FE8-CB95-463C-991A-2414C7D9232A}" type="sibTrans" cxnId="{60C40140-79A5-4561-B698-9BFAED017A80}">
      <dgm:prSet/>
      <dgm:spPr/>
      <dgm:t>
        <a:bodyPr/>
        <a:lstStyle/>
        <a:p>
          <a:endParaRPr lang="es-MX"/>
        </a:p>
      </dgm:t>
    </dgm:pt>
    <dgm:pt modelId="{0E5B7AAE-142B-41B4-B30F-51B43DEA6613}">
      <dgm:prSet phldrT="[Texto]" custT="1"/>
      <dgm:spPr/>
      <dgm:t>
        <a:bodyPr/>
        <a:lstStyle/>
        <a:p>
          <a:r>
            <a:rPr lang="es-MX" sz="1400" dirty="0" smtClean="0"/>
            <a:t>A través del sistema de información reportar periódicamente la información solicitada respecto a las estadísticas de su circunscripción territorial.</a:t>
          </a:r>
          <a:endParaRPr lang="es-MX" sz="1400" dirty="0"/>
        </a:p>
      </dgm:t>
    </dgm:pt>
    <dgm:pt modelId="{58540BF3-232B-48BF-927A-E14D99B4EA36}" type="parTrans" cxnId="{0AA9A2A1-3539-4BAC-AE11-6EA2BB7F6969}">
      <dgm:prSet/>
      <dgm:spPr/>
      <dgm:t>
        <a:bodyPr/>
        <a:lstStyle/>
        <a:p>
          <a:endParaRPr lang="es-MX"/>
        </a:p>
      </dgm:t>
    </dgm:pt>
    <dgm:pt modelId="{2E223D5B-EB68-4F92-90A9-C24DC5412A98}" type="sibTrans" cxnId="{0AA9A2A1-3539-4BAC-AE11-6EA2BB7F6969}">
      <dgm:prSet/>
      <dgm:spPr/>
      <dgm:t>
        <a:bodyPr/>
        <a:lstStyle/>
        <a:p>
          <a:endParaRPr lang="es-MX"/>
        </a:p>
      </dgm:t>
    </dgm:pt>
    <dgm:pt modelId="{6FEC7E1D-16DE-4078-922C-D25905AEE3EA}">
      <dgm:prSet phldrT="[Texto]" custT="1"/>
      <dgm:spPr>
        <a:noFill/>
        <a:ln>
          <a:noFill/>
        </a:ln>
      </dgm:spPr>
      <dgm:t>
        <a:bodyPr/>
        <a:lstStyle/>
        <a:p>
          <a:r>
            <a:rPr lang="es-MX" sz="1400" b="0" dirty="0" smtClean="0"/>
            <a:t>Contar con material promocional de su cantón.</a:t>
          </a:r>
          <a:endParaRPr lang="es-MX" sz="1400" b="0" dirty="0"/>
        </a:p>
      </dgm:t>
    </dgm:pt>
    <dgm:pt modelId="{907BCCE1-5950-4941-9E1F-810BEE4E322D}" type="parTrans" cxnId="{CA234987-27B0-4781-9EB6-D57949DF089B}">
      <dgm:prSet/>
      <dgm:spPr/>
      <dgm:t>
        <a:bodyPr/>
        <a:lstStyle/>
        <a:p>
          <a:endParaRPr lang="es-EC"/>
        </a:p>
      </dgm:t>
    </dgm:pt>
    <dgm:pt modelId="{D361F2D0-0DE1-46D5-8B0E-070B40C084C9}" type="sibTrans" cxnId="{CA234987-27B0-4781-9EB6-D57949DF089B}">
      <dgm:prSet/>
      <dgm:spPr/>
      <dgm:t>
        <a:bodyPr/>
        <a:lstStyle/>
        <a:p>
          <a:endParaRPr lang="es-EC"/>
        </a:p>
      </dgm:t>
    </dgm:pt>
    <dgm:pt modelId="{C6E7860C-E070-4484-BDFF-BADAF760260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400" b="0" dirty="0" smtClean="0"/>
            <a:t>Implementar casetas de descanso, crear senderos , implementar muelles, etc.</a:t>
          </a:r>
          <a:endParaRPr lang="es-MX" sz="1400" b="0" dirty="0"/>
        </a:p>
      </dgm:t>
    </dgm:pt>
    <dgm:pt modelId="{9CEAFB7D-61E8-4D1B-BC50-0BE54AFDE538}" type="parTrans" cxnId="{0D63796F-97A6-40F1-BA15-8E2453EE742B}">
      <dgm:prSet/>
      <dgm:spPr/>
      <dgm:t>
        <a:bodyPr/>
        <a:lstStyle/>
        <a:p>
          <a:endParaRPr lang="es-EC"/>
        </a:p>
      </dgm:t>
    </dgm:pt>
    <dgm:pt modelId="{3B0D60CD-3CD2-4D5D-8D35-7E04CB90EE5E}" type="sibTrans" cxnId="{0D63796F-97A6-40F1-BA15-8E2453EE742B}">
      <dgm:prSet/>
      <dgm:spPr/>
      <dgm:t>
        <a:bodyPr/>
        <a:lstStyle/>
        <a:p>
          <a:endParaRPr lang="es-EC"/>
        </a:p>
      </dgm:t>
    </dgm:pt>
    <dgm:pt modelId="{2168A287-462D-4103-8FE1-E77E440933D5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400" b="0" dirty="0" smtClean="0"/>
            <a:t>Establecer líneas de seguridad (cuerdas) </a:t>
          </a:r>
          <a:endParaRPr lang="es-MX" sz="1400" b="0" dirty="0"/>
        </a:p>
      </dgm:t>
    </dgm:pt>
    <dgm:pt modelId="{2E1A6761-A825-416C-A336-66D08826C3CA}" type="parTrans" cxnId="{0E1587C5-6FEB-465D-8C96-FA2788120997}">
      <dgm:prSet/>
      <dgm:spPr/>
      <dgm:t>
        <a:bodyPr/>
        <a:lstStyle/>
        <a:p>
          <a:endParaRPr lang="es-EC"/>
        </a:p>
      </dgm:t>
    </dgm:pt>
    <dgm:pt modelId="{30C26FFE-7230-4A68-895A-5573CFAB7EA3}" type="sibTrans" cxnId="{0E1587C5-6FEB-465D-8C96-FA2788120997}">
      <dgm:prSet/>
      <dgm:spPr/>
      <dgm:t>
        <a:bodyPr/>
        <a:lstStyle/>
        <a:p>
          <a:endParaRPr lang="es-EC"/>
        </a:p>
      </dgm:t>
    </dgm:pt>
    <dgm:pt modelId="{3650DC6D-E636-4F88-808C-9A5CF115E584}" type="pres">
      <dgm:prSet presAssocID="{14D179CD-38A4-4D56-8456-B524E405F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56404B1-7121-4A16-8D38-A543C34370BE}" type="pres">
      <dgm:prSet presAssocID="{B8FC8545-70F0-4BBF-9A81-785BCF8FCD3B}" presName="parentText" presStyleLbl="node1" presStyleIdx="0" presStyleCnt="3" custScaleY="3327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E61194-98B7-4A19-AAFC-B36A4A6E6DC6}" type="pres">
      <dgm:prSet presAssocID="{B8FC8545-70F0-4BBF-9A81-785BCF8FCD3B}" presName="childText" presStyleLbl="revTx" presStyleIdx="0" presStyleCnt="3" custScaleY="11141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55BE10-EE8F-43FE-85FC-08C68DF5B9B8}" type="pres">
      <dgm:prSet presAssocID="{0AD64EE7-4A3B-4EE8-A7B6-BCCA8A48C736}" presName="parentText" presStyleLbl="node1" presStyleIdx="1" presStyleCnt="3" custScaleY="3465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271933-206E-47D8-86EC-FBA9AED76C14}" type="pres">
      <dgm:prSet presAssocID="{0AD64EE7-4A3B-4EE8-A7B6-BCCA8A48C736}" presName="childText" presStyleLbl="revTx" presStyleIdx="1" presStyleCnt="3" custScaleY="845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094CA4-D78D-4F9B-A769-158E159FD5F6}" type="pres">
      <dgm:prSet presAssocID="{51276190-FE7D-4D6E-9369-60BBEB945DD2}" presName="parentText" presStyleLbl="node1" presStyleIdx="2" presStyleCnt="3" custScaleY="3005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70C364-E79D-455F-9BA9-CCC55ED66BC0}" type="pres">
      <dgm:prSet presAssocID="{51276190-FE7D-4D6E-9369-60BBEB945DD2}" presName="childText" presStyleLbl="revTx" presStyleIdx="2" presStyleCnt="3" custScaleY="55683" custLinFactNeighborY="-33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AA9A2A1-3539-4BAC-AE11-6EA2BB7F6969}" srcId="{0AD64EE7-4A3B-4EE8-A7B6-BCCA8A48C736}" destId="{0E5B7AAE-142B-41B4-B30F-51B43DEA6613}" srcOrd="0" destOrd="0" parTransId="{58540BF3-232B-48BF-927A-E14D99B4EA36}" sibTransId="{2E223D5B-EB68-4F92-90A9-C24DC5412A98}"/>
    <dgm:cxn modelId="{98BF5DFF-F092-4222-922C-830E26182CE4}" type="presOf" srcId="{2168A287-462D-4103-8FE1-E77E440933D5}" destId="{9270C364-E79D-455F-9BA9-CCC55ED66BC0}" srcOrd="0" destOrd="1" presId="urn:microsoft.com/office/officeart/2005/8/layout/vList2"/>
    <dgm:cxn modelId="{720D0613-608B-496D-B958-BEE956559E57}" type="presOf" srcId="{51276190-FE7D-4D6E-9369-60BBEB945DD2}" destId="{54094CA4-D78D-4F9B-A769-158E159FD5F6}" srcOrd="0" destOrd="0" presId="urn:microsoft.com/office/officeart/2005/8/layout/vList2"/>
    <dgm:cxn modelId="{4A0CCE41-F80D-433B-A44C-64BEAC7EEB82}" srcId="{14D179CD-38A4-4D56-8456-B524E405F160}" destId="{51276190-FE7D-4D6E-9369-60BBEB945DD2}" srcOrd="2" destOrd="0" parTransId="{CD90AEE7-CA95-4189-8C9F-78D42A55F242}" sibTransId="{1E14EA5F-4DE3-4A61-A9E2-9F14D5EF3691}"/>
    <dgm:cxn modelId="{2D472320-C435-43F5-99EA-2D3A6C9F2D5C}" type="presOf" srcId="{0AD64EE7-4A3B-4EE8-A7B6-BCCA8A48C736}" destId="{D655BE10-EE8F-43FE-85FC-08C68DF5B9B8}" srcOrd="0" destOrd="0" presId="urn:microsoft.com/office/officeart/2005/8/layout/vList2"/>
    <dgm:cxn modelId="{89EF3126-891E-4B64-A71D-33F82C9B0B8E}" type="presOf" srcId="{0E5B7AAE-142B-41B4-B30F-51B43DEA6613}" destId="{87271933-206E-47D8-86EC-FBA9AED76C14}" srcOrd="0" destOrd="0" presId="urn:microsoft.com/office/officeart/2005/8/layout/vList2"/>
    <dgm:cxn modelId="{59A21D09-89F3-45CF-8560-274F22758D46}" type="presOf" srcId="{C6E7860C-E070-4484-BDFF-BADAF7602603}" destId="{9270C364-E79D-455F-9BA9-CCC55ED66BC0}" srcOrd="0" destOrd="0" presId="urn:microsoft.com/office/officeart/2005/8/layout/vList2"/>
    <dgm:cxn modelId="{CA234987-27B0-4781-9EB6-D57949DF089B}" srcId="{B8FC8545-70F0-4BBF-9A81-785BCF8FCD3B}" destId="{6FEC7E1D-16DE-4078-922C-D25905AEE3EA}" srcOrd="1" destOrd="0" parTransId="{907BCCE1-5950-4941-9E1F-810BEE4E322D}" sibTransId="{D361F2D0-0DE1-46D5-8B0E-070B40C084C9}"/>
    <dgm:cxn modelId="{A53CAF4B-D1B5-448D-B192-0F278E7A4A8E}" type="presOf" srcId="{B8FC8545-70F0-4BBF-9A81-785BCF8FCD3B}" destId="{756404B1-7121-4A16-8D38-A543C34370BE}" srcOrd="0" destOrd="0" presId="urn:microsoft.com/office/officeart/2005/8/layout/vList2"/>
    <dgm:cxn modelId="{C7CE7D8C-AE94-48D7-8A8C-B0F3735D2D9F}" srcId="{14D179CD-38A4-4D56-8456-B524E405F160}" destId="{B8FC8545-70F0-4BBF-9A81-785BCF8FCD3B}" srcOrd="0" destOrd="0" parTransId="{4ACE313B-6894-4165-B369-29CFCF0F64A9}" sibTransId="{FE8DFE99-1117-405F-9C5A-6DDAE435A8B6}"/>
    <dgm:cxn modelId="{11814D3B-138E-4586-ACD9-84FAA29DE123}" type="presOf" srcId="{8338CF37-7991-4422-A21C-A5CEB2034864}" destId="{98E61194-98B7-4A19-AAFC-B36A4A6E6DC6}" srcOrd="0" destOrd="0" presId="urn:microsoft.com/office/officeart/2005/8/layout/vList2"/>
    <dgm:cxn modelId="{F3F8CA07-A994-4D00-8116-6BABA47D5E29}" type="presOf" srcId="{6FEC7E1D-16DE-4078-922C-D25905AEE3EA}" destId="{98E61194-98B7-4A19-AAFC-B36A4A6E6DC6}" srcOrd="0" destOrd="1" presId="urn:microsoft.com/office/officeart/2005/8/layout/vList2"/>
    <dgm:cxn modelId="{0E1587C5-6FEB-465D-8C96-FA2788120997}" srcId="{51276190-FE7D-4D6E-9369-60BBEB945DD2}" destId="{2168A287-462D-4103-8FE1-E77E440933D5}" srcOrd="1" destOrd="0" parTransId="{2E1A6761-A825-416C-A336-66D08826C3CA}" sibTransId="{30C26FFE-7230-4A68-895A-5573CFAB7EA3}"/>
    <dgm:cxn modelId="{0D63796F-97A6-40F1-BA15-8E2453EE742B}" srcId="{51276190-FE7D-4D6E-9369-60BBEB945DD2}" destId="{C6E7860C-E070-4484-BDFF-BADAF7602603}" srcOrd="0" destOrd="0" parTransId="{9CEAFB7D-61E8-4D1B-BC50-0BE54AFDE538}" sibTransId="{3B0D60CD-3CD2-4D5D-8D35-7E04CB90EE5E}"/>
    <dgm:cxn modelId="{B3239CB0-253A-4BE4-AFE3-2CAE93CE2796}" type="presOf" srcId="{14D179CD-38A4-4D56-8456-B524E405F160}" destId="{3650DC6D-E636-4F88-808C-9A5CF115E584}" srcOrd="0" destOrd="0" presId="urn:microsoft.com/office/officeart/2005/8/layout/vList2"/>
    <dgm:cxn modelId="{60C40140-79A5-4561-B698-9BFAED017A80}" srcId="{B8FC8545-70F0-4BBF-9A81-785BCF8FCD3B}" destId="{8338CF37-7991-4422-A21C-A5CEB2034864}" srcOrd="0" destOrd="0" parTransId="{AC9A6DEF-17C9-4BD8-8170-F0859BFD13E4}" sibTransId="{25357FE8-CB95-463C-991A-2414C7D9232A}"/>
    <dgm:cxn modelId="{19517899-7CF8-456B-8F6B-A42FC8652F69}" srcId="{14D179CD-38A4-4D56-8456-B524E405F160}" destId="{0AD64EE7-4A3B-4EE8-A7B6-BCCA8A48C736}" srcOrd="1" destOrd="0" parTransId="{D8983C76-24D8-4629-B630-7CDD33C89783}" sibTransId="{C87D9580-6DE4-4627-A90C-FBA1070C4831}"/>
    <dgm:cxn modelId="{ACBB6BB8-A230-456B-95AE-BB73B2676787}" type="presParOf" srcId="{3650DC6D-E636-4F88-808C-9A5CF115E584}" destId="{756404B1-7121-4A16-8D38-A543C34370BE}" srcOrd="0" destOrd="0" presId="urn:microsoft.com/office/officeart/2005/8/layout/vList2"/>
    <dgm:cxn modelId="{B9E83CC8-693F-46BE-B238-477AA9C08F3B}" type="presParOf" srcId="{3650DC6D-E636-4F88-808C-9A5CF115E584}" destId="{98E61194-98B7-4A19-AAFC-B36A4A6E6DC6}" srcOrd="1" destOrd="0" presId="urn:microsoft.com/office/officeart/2005/8/layout/vList2"/>
    <dgm:cxn modelId="{75EB89F3-CCF0-48CF-8052-77D432444B27}" type="presParOf" srcId="{3650DC6D-E636-4F88-808C-9A5CF115E584}" destId="{D655BE10-EE8F-43FE-85FC-08C68DF5B9B8}" srcOrd="2" destOrd="0" presId="urn:microsoft.com/office/officeart/2005/8/layout/vList2"/>
    <dgm:cxn modelId="{AAB9CD3B-F34D-4984-A712-E0D505F9BDDD}" type="presParOf" srcId="{3650DC6D-E636-4F88-808C-9A5CF115E584}" destId="{87271933-206E-47D8-86EC-FBA9AED76C14}" srcOrd="3" destOrd="0" presId="urn:microsoft.com/office/officeart/2005/8/layout/vList2"/>
    <dgm:cxn modelId="{152F8086-38C8-4C63-A79D-24C23309D039}" type="presParOf" srcId="{3650DC6D-E636-4F88-808C-9A5CF115E584}" destId="{54094CA4-D78D-4F9B-A769-158E159FD5F6}" srcOrd="4" destOrd="0" presId="urn:microsoft.com/office/officeart/2005/8/layout/vList2"/>
    <dgm:cxn modelId="{E836F8BB-653B-4F68-8E99-5D72A61E8F32}" type="presParOf" srcId="{3650DC6D-E636-4F88-808C-9A5CF115E584}" destId="{9270C364-E79D-455F-9BA9-CCC55ED66BC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BE446-1736-45AC-8D28-FC1ACF78392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EA1DE46-D58C-4CA2-90AD-0CA360284D0A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200" b="1" dirty="0" smtClean="0"/>
            <a:t>Resolución 0001-CNC-2016</a:t>
          </a:r>
        </a:p>
        <a:p>
          <a:r>
            <a:rPr lang="es-EC" sz="1200" b="1" dirty="0" smtClean="0"/>
            <a:t>11-03-16</a:t>
          </a:r>
          <a:endParaRPr lang="es-EC" sz="1200" b="1" dirty="0"/>
        </a:p>
      </dgm:t>
    </dgm:pt>
    <dgm:pt modelId="{6C609560-95AF-4D23-9989-760E50A461AD}" type="parTrans" cxnId="{7C0B1DC3-4DFB-4BF7-A010-886B7F29B378}">
      <dgm:prSet/>
      <dgm:spPr/>
      <dgm:t>
        <a:bodyPr/>
        <a:lstStyle/>
        <a:p>
          <a:endParaRPr lang="es-EC"/>
        </a:p>
      </dgm:t>
    </dgm:pt>
    <dgm:pt modelId="{D0B0E8D1-F65D-458B-91C1-35074217AE0D}" type="sibTrans" cxnId="{7C0B1DC3-4DFB-4BF7-A010-886B7F29B378}">
      <dgm:prSet/>
      <dgm:spPr/>
      <dgm:t>
        <a:bodyPr/>
        <a:lstStyle/>
        <a:p>
          <a:endParaRPr lang="es-EC"/>
        </a:p>
      </dgm:t>
    </dgm:pt>
    <dgm:pt modelId="{CF4E7031-6863-43E3-8BB0-11E6AC31F2D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1" dirty="0" smtClean="0"/>
            <a:t>CENTRAL </a:t>
          </a:r>
          <a:endParaRPr lang="es-EC" sz="1600" b="1" dirty="0"/>
        </a:p>
      </dgm:t>
    </dgm:pt>
    <dgm:pt modelId="{A3ECE0A6-8DED-4919-BEA6-37E93C9966D0}" type="parTrans" cxnId="{2A50B23E-D54D-4132-A9B6-553E5FD4B58B}">
      <dgm:prSet/>
      <dgm:spPr/>
      <dgm:t>
        <a:bodyPr/>
        <a:lstStyle/>
        <a:p>
          <a:endParaRPr lang="es-EC"/>
        </a:p>
      </dgm:t>
    </dgm:pt>
    <dgm:pt modelId="{82B5D3AA-51B0-4387-AEE3-1350FA5FBD0A}" type="sibTrans" cxnId="{2A50B23E-D54D-4132-A9B6-553E5FD4B58B}">
      <dgm:prSet/>
      <dgm:spPr/>
      <dgm:t>
        <a:bodyPr/>
        <a:lstStyle/>
        <a:p>
          <a:endParaRPr lang="es-EC"/>
        </a:p>
      </dgm:t>
    </dgm:pt>
    <dgm:pt modelId="{8333BEE6-A6FD-40EA-A7CC-34432CCA5CC6}">
      <dgm:prSet phldrT="[Texto]"/>
      <dgm:spPr/>
      <dgm:t>
        <a:bodyPr/>
        <a:lstStyle/>
        <a:p>
          <a:endParaRPr lang="es-EC" dirty="0"/>
        </a:p>
      </dgm:t>
    </dgm:pt>
    <dgm:pt modelId="{27353FA0-4781-44FA-99F3-73C0E20815A6}" type="parTrans" cxnId="{8EBB1B0B-4188-498D-8551-9A6A59603AF8}">
      <dgm:prSet/>
      <dgm:spPr/>
      <dgm:t>
        <a:bodyPr/>
        <a:lstStyle/>
        <a:p>
          <a:endParaRPr lang="es-EC"/>
        </a:p>
      </dgm:t>
    </dgm:pt>
    <dgm:pt modelId="{AA808F03-E19B-4739-B1E5-B79E026F1CED}" type="sibTrans" cxnId="{8EBB1B0B-4188-498D-8551-9A6A59603AF8}">
      <dgm:prSet/>
      <dgm:spPr/>
      <dgm:t>
        <a:bodyPr/>
        <a:lstStyle/>
        <a:p>
          <a:endParaRPr lang="es-EC"/>
        </a:p>
      </dgm:t>
    </dgm:pt>
    <dgm:pt modelId="{B5E97FA5-680F-40CD-A023-47589146B577}">
      <dgm:prSet phldrT="[Texto]" phldr="1"/>
      <dgm:spPr/>
      <dgm:t>
        <a:bodyPr/>
        <a:lstStyle/>
        <a:p>
          <a:endParaRPr lang="es-EC" dirty="0"/>
        </a:p>
      </dgm:t>
    </dgm:pt>
    <dgm:pt modelId="{3D4084B4-7156-436F-8D3C-F3F10260C225}" type="parTrans" cxnId="{82ECED11-F493-4200-86B8-1D0C395AD8B7}">
      <dgm:prSet/>
      <dgm:spPr/>
      <dgm:t>
        <a:bodyPr/>
        <a:lstStyle/>
        <a:p>
          <a:endParaRPr lang="es-EC"/>
        </a:p>
      </dgm:t>
    </dgm:pt>
    <dgm:pt modelId="{46349A4A-0F79-41F4-BC98-0FA93386799D}" type="sibTrans" cxnId="{82ECED11-F493-4200-86B8-1D0C395AD8B7}">
      <dgm:prSet/>
      <dgm:spPr/>
      <dgm:t>
        <a:bodyPr/>
        <a:lstStyle/>
        <a:p>
          <a:endParaRPr lang="es-EC"/>
        </a:p>
      </dgm:t>
    </dgm:pt>
    <dgm:pt modelId="{5A2C7977-2D85-4F44-9793-D2DB8BF501EF}">
      <dgm:prSet phldrT="[Texto]" phldr="1"/>
      <dgm:spPr/>
      <dgm:t>
        <a:bodyPr/>
        <a:lstStyle/>
        <a:p>
          <a:endParaRPr lang="es-EC" dirty="0"/>
        </a:p>
      </dgm:t>
    </dgm:pt>
    <dgm:pt modelId="{C47EAE51-320C-4DA7-8214-0BDD30FD4901}" type="parTrans" cxnId="{F46E8780-F851-480A-90EA-47D3C44FE396}">
      <dgm:prSet/>
      <dgm:spPr/>
      <dgm:t>
        <a:bodyPr/>
        <a:lstStyle/>
        <a:p>
          <a:endParaRPr lang="es-EC"/>
        </a:p>
      </dgm:t>
    </dgm:pt>
    <dgm:pt modelId="{37025E92-D90F-4DA2-B608-AF1A7577985B}" type="sibTrans" cxnId="{F46E8780-F851-480A-90EA-47D3C44FE396}">
      <dgm:prSet/>
      <dgm:spPr/>
      <dgm:t>
        <a:bodyPr/>
        <a:lstStyle/>
        <a:p>
          <a:endParaRPr lang="es-EC"/>
        </a:p>
      </dgm:t>
    </dgm:pt>
    <dgm:pt modelId="{1E3B01DA-316C-434D-9FD9-6461EB66AEB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/>
            <a:t>Rectoría</a:t>
          </a:r>
          <a:endParaRPr lang="es-EC" sz="1600" dirty="0"/>
        </a:p>
      </dgm:t>
    </dgm:pt>
    <dgm:pt modelId="{F8569950-FC02-4041-8DF3-559A112A07F2}" type="parTrans" cxnId="{AAC6A5D6-D7E6-4CB4-BBBB-528BD2DFBF3F}">
      <dgm:prSet/>
      <dgm:spPr/>
      <dgm:t>
        <a:bodyPr/>
        <a:lstStyle/>
        <a:p>
          <a:endParaRPr lang="es-EC"/>
        </a:p>
      </dgm:t>
    </dgm:pt>
    <dgm:pt modelId="{2EE17EB9-179A-4268-B461-A2C2C49EB5C7}" type="sibTrans" cxnId="{AAC6A5D6-D7E6-4CB4-BBBB-528BD2DFBF3F}">
      <dgm:prSet/>
      <dgm:spPr/>
      <dgm:t>
        <a:bodyPr/>
        <a:lstStyle/>
        <a:p>
          <a:endParaRPr lang="es-EC"/>
        </a:p>
      </dgm:t>
    </dgm:pt>
    <dgm:pt modelId="{35563784-97C1-4F3F-8289-0762774E086D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/>
            <a:t>Planificación</a:t>
          </a:r>
          <a:endParaRPr lang="es-EC" sz="1600" dirty="0"/>
        </a:p>
      </dgm:t>
    </dgm:pt>
    <dgm:pt modelId="{9AF5E746-4DA9-48B3-A9D9-2C34FE903B2C}" type="parTrans" cxnId="{1A86D16A-4FD9-4CAC-9BF1-740E3EBD2AA7}">
      <dgm:prSet/>
      <dgm:spPr/>
      <dgm:t>
        <a:bodyPr/>
        <a:lstStyle/>
        <a:p>
          <a:endParaRPr lang="es-EC"/>
        </a:p>
      </dgm:t>
    </dgm:pt>
    <dgm:pt modelId="{9696DB3A-F1C2-4AB0-9AC0-E54384B43CD3}" type="sibTrans" cxnId="{1A86D16A-4FD9-4CAC-9BF1-740E3EBD2AA7}">
      <dgm:prSet/>
      <dgm:spPr/>
      <dgm:t>
        <a:bodyPr/>
        <a:lstStyle/>
        <a:p>
          <a:endParaRPr lang="es-EC"/>
        </a:p>
      </dgm:t>
    </dgm:pt>
    <dgm:pt modelId="{FB705E1E-7361-4A43-9EDF-293011E3AECB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/>
            <a:t>Regulación</a:t>
          </a:r>
          <a:endParaRPr lang="es-EC" sz="1600" dirty="0"/>
        </a:p>
      </dgm:t>
    </dgm:pt>
    <dgm:pt modelId="{AE53928D-3084-4A50-AE72-D9DFD33448FF}" type="parTrans" cxnId="{ECE191F7-26EB-4EA1-9E62-F50C629CBF31}">
      <dgm:prSet/>
      <dgm:spPr/>
      <dgm:t>
        <a:bodyPr/>
        <a:lstStyle/>
        <a:p>
          <a:endParaRPr lang="es-EC"/>
        </a:p>
      </dgm:t>
    </dgm:pt>
    <dgm:pt modelId="{508BB31F-BD6A-4C46-9F72-FAF9FD32AC7C}" type="sibTrans" cxnId="{ECE191F7-26EB-4EA1-9E62-F50C629CBF31}">
      <dgm:prSet/>
      <dgm:spPr/>
      <dgm:t>
        <a:bodyPr/>
        <a:lstStyle/>
        <a:p>
          <a:endParaRPr lang="es-EC"/>
        </a:p>
      </dgm:t>
    </dgm:pt>
    <dgm:pt modelId="{6E23B3AF-0463-4D7C-845C-D668EB9D7D41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/>
            <a:t>Control</a:t>
          </a:r>
          <a:endParaRPr lang="es-EC" sz="1600" dirty="0"/>
        </a:p>
      </dgm:t>
    </dgm:pt>
    <dgm:pt modelId="{DBA50EB7-2B44-4156-AC16-06C1DB83662D}" type="parTrans" cxnId="{CB25903B-AE6A-4D30-9196-9759927B7343}">
      <dgm:prSet/>
      <dgm:spPr/>
      <dgm:t>
        <a:bodyPr/>
        <a:lstStyle/>
        <a:p>
          <a:endParaRPr lang="es-EC"/>
        </a:p>
      </dgm:t>
    </dgm:pt>
    <dgm:pt modelId="{4AD70368-1652-4317-917D-DA43F0ADB9C6}" type="sibTrans" cxnId="{CB25903B-AE6A-4D30-9196-9759927B7343}">
      <dgm:prSet/>
      <dgm:spPr/>
      <dgm:t>
        <a:bodyPr/>
        <a:lstStyle/>
        <a:p>
          <a:endParaRPr lang="es-EC"/>
        </a:p>
      </dgm:t>
    </dgm:pt>
    <dgm:pt modelId="{B0B0A685-E100-4D42-A672-6183DCDAE9E9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dirty="0" smtClean="0"/>
            <a:t>Gestión</a:t>
          </a:r>
          <a:endParaRPr lang="es-EC" sz="1600" dirty="0"/>
        </a:p>
      </dgm:t>
    </dgm:pt>
    <dgm:pt modelId="{DFE5DAD8-734E-40C0-8410-69774D5AAA03}" type="parTrans" cxnId="{CD00FB89-BEDC-4947-AE9A-8C376C5D6CCE}">
      <dgm:prSet/>
      <dgm:spPr/>
      <dgm:t>
        <a:bodyPr/>
        <a:lstStyle/>
        <a:p>
          <a:endParaRPr lang="es-EC"/>
        </a:p>
      </dgm:t>
    </dgm:pt>
    <dgm:pt modelId="{E709E611-DEA7-4D35-B427-912BCFF9FDD9}" type="sibTrans" cxnId="{CD00FB89-BEDC-4947-AE9A-8C376C5D6CCE}">
      <dgm:prSet/>
      <dgm:spPr/>
      <dgm:t>
        <a:bodyPr/>
        <a:lstStyle/>
        <a:p>
          <a:endParaRPr lang="es-EC"/>
        </a:p>
      </dgm:t>
    </dgm:pt>
    <dgm:pt modelId="{76D9BE30-F266-47BB-8F21-AE8086FD7513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1" dirty="0" smtClean="0"/>
            <a:t>MUNICIPAL- METROPOLITANO</a:t>
          </a:r>
          <a:endParaRPr lang="es-EC" sz="1600" b="1" dirty="0"/>
        </a:p>
      </dgm:t>
    </dgm:pt>
    <dgm:pt modelId="{95107E9D-9FB0-4F15-B872-0AA8B0A8C3DB}" type="parTrans" cxnId="{EE26C7BD-EB65-457D-82A9-0D5C563B964B}">
      <dgm:prSet/>
      <dgm:spPr/>
      <dgm:t>
        <a:bodyPr/>
        <a:lstStyle/>
        <a:p>
          <a:endParaRPr lang="es-EC"/>
        </a:p>
      </dgm:t>
    </dgm:pt>
    <dgm:pt modelId="{5E642C85-B10F-4DAB-8F5B-7B4C7436C67A}" type="sibTrans" cxnId="{EE26C7BD-EB65-457D-82A9-0D5C563B964B}">
      <dgm:prSet/>
      <dgm:spPr/>
      <dgm:t>
        <a:bodyPr/>
        <a:lstStyle/>
        <a:p>
          <a:endParaRPr lang="es-EC"/>
        </a:p>
      </dgm:t>
    </dgm:pt>
    <dgm:pt modelId="{35FA61B4-5E8F-482B-AD7F-A39E1C7868A8}">
      <dgm:prSet phldrT="[Texto]"/>
      <dgm:spPr/>
      <dgm:t>
        <a:bodyPr/>
        <a:lstStyle/>
        <a:p>
          <a:endParaRPr lang="es-EC" b="1" dirty="0"/>
        </a:p>
      </dgm:t>
    </dgm:pt>
    <dgm:pt modelId="{769B7C30-4817-4A7B-9B55-13E0AE237D3C}" type="parTrans" cxnId="{BE9CDD0A-4F57-4B55-9BB8-E319198CC834}">
      <dgm:prSet/>
      <dgm:spPr/>
      <dgm:t>
        <a:bodyPr/>
        <a:lstStyle/>
        <a:p>
          <a:endParaRPr lang="es-EC"/>
        </a:p>
      </dgm:t>
    </dgm:pt>
    <dgm:pt modelId="{128B0286-B877-4DEC-8FE1-DC24B8A0F882}" type="sibTrans" cxnId="{BE9CDD0A-4F57-4B55-9BB8-E319198CC834}">
      <dgm:prSet/>
      <dgm:spPr/>
      <dgm:t>
        <a:bodyPr/>
        <a:lstStyle/>
        <a:p>
          <a:endParaRPr lang="es-EC"/>
        </a:p>
      </dgm:t>
    </dgm:pt>
    <dgm:pt modelId="{32B4C3C5-DFDB-4C33-AF35-1A579A5DF524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dirty="0" smtClean="0"/>
            <a:t>Planificación</a:t>
          </a:r>
          <a:endParaRPr lang="es-EC" sz="1600" b="0" dirty="0"/>
        </a:p>
      </dgm:t>
    </dgm:pt>
    <dgm:pt modelId="{FD7F1E57-9A67-4A33-A7C0-481F1F4F75D8}" type="parTrans" cxnId="{FE0A2891-7004-4EE2-8EA8-EE4EDCBF33BC}">
      <dgm:prSet/>
      <dgm:spPr/>
      <dgm:t>
        <a:bodyPr/>
        <a:lstStyle/>
        <a:p>
          <a:endParaRPr lang="es-EC"/>
        </a:p>
      </dgm:t>
    </dgm:pt>
    <dgm:pt modelId="{6F0A2477-25A3-4EEB-906B-AD7DC2D82842}" type="sibTrans" cxnId="{FE0A2891-7004-4EE2-8EA8-EE4EDCBF33BC}">
      <dgm:prSet/>
      <dgm:spPr/>
      <dgm:t>
        <a:bodyPr/>
        <a:lstStyle/>
        <a:p>
          <a:endParaRPr lang="es-EC"/>
        </a:p>
      </dgm:t>
    </dgm:pt>
    <dgm:pt modelId="{D6852104-B01F-4F7E-A1DA-29D08397B9E9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dirty="0" smtClean="0"/>
            <a:t>Regulación</a:t>
          </a:r>
          <a:endParaRPr lang="es-EC" sz="1600" b="0" dirty="0"/>
        </a:p>
      </dgm:t>
    </dgm:pt>
    <dgm:pt modelId="{4CD60766-9A7F-4718-A8BD-F336850B996D}" type="parTrans" cxnId="{30694F6E-68A5-46E8-BC36-C2021EA892B6}">
      <dgm:prSet/>
      <dgm:spPr/>
      <dgm:t>
        <a:bodyPr/>
        <a:lstStyle/>
        <a:p>
          <a:endParaRPr lang="es-EC"/>
        </a:p>
      </dgm:t>
    </dgm:pt>
    <dgm:pt modelId="{64725472-658B-4EA5-B60B-5ADF1E64670D}" type="sibTrans" cxnId="{30694F6E-68A5-46E8-BC36-C2021EA892B6}">
      <dgm:prSet/>
      <dgm:spPr/>
      <dgm:t>
        <a:bodyPr/>
        <a:lstStyle/>
        <a:p>
          <a:endParaRPr lang="es-EC"/>
        </a:p>
      </dgm:t>
    </dgm:pt>
    <dgm:pt modelId="{6CA52927-5CB5-42CD-896B-A76FD9397628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dirty="0" smtClean="0"/>
            <a:t>Control</a:t>
          </a:r>
          <a:endParaRPr lang="es-EC" sz="1600" b="0" dirty="0"/>
        </a:p>
      </dgm:t>
    </dgm:pt>
    <dgm:pt modelId="{FEEF3B84-3E7C-40B1-9D7F-CA64E9244769}" type="parTrans" cxnId="{3EB7E886-BAA4-4349-8CC5-41AD2B7E26B0}">
      <dgm:prSet/>
      <dgm:spPr/>
      <dgm:t>
        <a:bodyPr/>
        <a:lstStyle/>
        <a:p>
          <a:endParaRPr lang="es-EC"/>
        </a:p>
      </dgm:t>
    </dgm:pt>
    <dgm:pt modelId="{7312D716-AB74-48B9-BC21-218AB49D4C41}" type="sibTrans" cxnId="{3EB7E886-BAA4-4349-8CC5-41AD2B7E26B0}">
      <dgm:prSet/>
      <dgm:spPr/>
      <dgm:t>
        <a:bodyPr/>
        <a:lstStyle/>
        <a:p>
          <a:endParaRPr lang="es-EC"/>
        </a:p>
      </dgm:t>
    </dgm:pt>
    <dgm:pt modelId="{30F874CB-D69A-4459-B7F3-049B13252DF0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dirty="0" smtClean="0"/>
            <a:t>Gestión</a:t>
          </a:r>
          <a:endParaRPr lang="es-EC" sz="1600" b="0" dirty="0"/>
        </a:p>
      </dgm:t>
    </dgm:pt>
    <dgm:pt modelId="{DE5AD110-1649-4FB7-AD41-511B50861414}" type="parTrans" cxnId="{3C1323DD-F2E3-4417-BAA9-BE4FB1FC8469}">
      <dgm:prSet/>
      <dgm:spPr/>
      <dgm:t>
        <a:bodyPr/>
        <a:lstStyle/>
        <a:p>
          <a:endParaRPr lang="es-EC"/>
        </a:p>
      </dgm:t>
    </dgm:pt>
    <dgm:pt modelId="{2225FF6A-5797-487C-A842-2726F07EF2F5}" type="sibTrans" cxnId="{3C1323DD-F2E3-4417-BAA9-BE4FB1FC8469}">
      <dgm:prSet/>
      <dgm:spPr/>
      <dgm:t>
        <a:bodyPr/>
        <a:lstStyle/>
        <a:p>
          <a:endParaRPr lang="es-EC"/>
        </a:p>
      </dgm:t>
    </dgm:pt>
    <dgm:pt modelId="{1314C131-C480-4359-B5D7-DC6483549897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1" dirty="0" smtClean="0"/>
            <a:t>PROVINCIALES</a:t>
          </a:r>
          <a:endParaRPr lang="es-EC" sz="1600" b="1" dirty="0"/>
        </a:p>
      </dgm:t>
    </dgm:pt>
    <dgm:pt modelId="{88A13A57-95CC-4614-A536-7B4F15D2AB02}" type="parTrans" cxnId="{1C458CEF-9205-4669-856E-824152593862}">
      <dgm:prSet/>
      <dgm:spPr/>
      <dgm:t>
        <a:bodyPr/>
        <a:lstStyle/>
        <a:p>
          <a:endParaRPr lang="es-EC"/>
        </a:p>
      </dgm:t>
    </dgm:pt>
    <dgm:pt modelId="{A067CBE3-5952-4ABE-A769-6FF5207BF4CC}" type="sibTrans" cxnId="{1C458CEF-9205-4669-856E-824152593862}">
      <dgm:prSet/>
      <dgm:spPr/>
      <dgm:t>
        <a:bodyPr/>
        <a:lstStyle/>
        <a:p>
          <a:endParaRPr lang="es-EC"/>
        </a:p>
      </dgm:t>
    </dgm:pt>
    <dgm:pt modelId="{B3AF1293-D69F-415A-B662-72B92FFB0D8B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dirty="0" smtClean="0"/>
            <a:t>Planificación</a:t>
          </a:r>
          <a:endParaRPr lang="es-EC" sz="1600" b="0" dirty="0"/>
        </a:p>
      </dgm:t>
    </dgm:pt>
    <dgm:pt modelId="{9A12DAE0-6894-42B8-9812-C29169373C3D}" type="parTrans" cxnId="{B5E1550E-4B72-4A72-89D6-1C12785A60E1}">
      <dgm:prSet/>
      <dgm:spPr/>
      <dgm:t>
        <a:bodyPr/>
        <a:lstStyle/>
        <a:p>
          <a:endParaRPr lang="es-EC"/>
        </a:p>
      </dgm:t>
    </dgm:pt>
    <dgm:pt modelId="{F55DE83C-D2D1-47B2-9D3D-4CCC3F23CC7D}" type="sibTrans" cxnId="{B5E1550E-4B72-4A72-89D6-1C12785A60E1}">
      <dgm:prSet/>
      <dgm:spPr/>
      <dgm:t>
        <a:bodyPr/>
        <a:lstStyle/>
        <a:p>
          <a:endParaRPr lang="es-EC"/>
        </a:p>
      </dgm:t>
    </dgm:pt>
    <dgm:pt modelId="{A27DC2BE-89F8-4166-A5A4-EAEB4EE8112A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dirty="0" smtClean="0"/>
            <a:t>Regulación</a:t>
          </a:r>
          <a:endParaRPr lang="es-EC" sz="1600" b="0" dirty="0"/>
        </a:p>
      </dgm:t>
    </dgm:pt>
    <dgm:pt modelId="{8C759E74-9505-4CBD-A1B2-EAB65746844C}" type="parTrans" cxnId="{53BE645F-AD85-4533-BB20-DB4BEE484485}">
      <dgm:prSet/>
      <dgm:spPr/>
      <dgm:t>
        <a:bodyPr/>
        <a:lstStyle/>
        <a:p>
          <a:endParaRPr lang="es-EC"/>
        </a:p>
      </dgm:t>
    </dgm:pt>
    <dgm:pt modelId="{6089D467-B2FB-4A0C-B00D-0DCBD84E97BD}" type="sibTrans" cxnId="{53BE645F-AD85-4533-BB20-DB4BEE484485}">
      <dgm:prSet/>
      <dgm:spPr/>
      <dgm:t>
        <a:bodyPr/>
        <a:lstStyle/>
        <a:p>
          <a:endParaRPr lang="es-EC"/>
        </a:p>
      </dgm:t>
    </dgm:pt>
    <dgm:pt modelId="{20DE7A00-0504-45B2-B457-EF47B6C996B1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dirty="0" smtClean="0"/>
            <a:t>Gestión</a:t>
          </a:r>
          <a:endParaRPr lang="es-EC" sz="1600" b="0" dirty="0"/>
        </a:p>
      </dgm:t>
    </dgm:pt>
    <dgm:pt modelId="{DED7DB60-DD6D-44FB-B219-5A80E28A2EFA}" type="parTrans" cxnId="{90C3D4B7-A45C-4A76-8EB4-76C9FE56B61E}">
      <dgm:prSet/>
      <dgm:spPr/>
      <dgm:t>
        <a:bodyPr/>
        <a:lstStyle/>
        <a:p>
          <a:endParaRPr lang="es-EC"/>
        </a:p>
      </dgm:t>
    </dgm:pt>
    <dgm:pt modelId="{5001A46B-61DC-4E41-A65A-15D18AE2292E}" type="sibTrans" cxnId="{90C3D4B7-A45C-4A76-8EB4-76C9FE56B61E}">
      <dgm:prSet/>
      <dgm:spPr/>
      <dgm:t>
        <a:bodyPr/>
        <a:lstStyle/>
        <a:p>
          <a:endParaRPr lang="es-EC"/>
        </a:p>
      </dgm:t>
    </dgm:pt>
    <dgm:pt modelId="{E72AFC5F-9D05-4F26-A037-890CA1E0C567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1" dirty="0" smtClean="0"/>
            <a:t>PARROQUIALES – RURALES</a:t>
          </a:r>
          <a:endParaRPr lang="es-EC" sz="1600" b="1" dirty="0"/>
        </a:p>
      </dgm:t>
    </dgm:pt>
    <dgm:pt modelId="{1A0CA5D5-2B8E-42EB-9B56-EE0A48CA3AAF}" type="parTrans" cxnId="{DE420F50-E144-4E0F-A723-98DD5F72BA5E}">
      <dgm:prSet/>
      <dgm:spPr/>
      <dgm:t>
        <a:bodyPr/>
        <a:lstStyle/>
        <a:p>
          <a:endParaRPr lang="es-EC"/>
        </a:p>
      </dgm:t>
    </dgm:pt>
    <dgm:pt modelId="{F66C619F-3058-4245-8DF7-3F700A6384DD}" type="sibTrans" cxnId="{DE420F50-E144-4E0F-A723-98DD5F72BA5E}">
      <dgm:prSet/>
      <dgm:spPr/>
      <dgm:t>
        <a:bodyPr/>
        <a:lstStyle/>
        <a:p>
          <a:endParaRPr lang="es-EC"/>
        </a:p>
      </dgm:t>
    </dgm:pt>
    <dgm:pt modelId="{0EF5205D-27A5-43BA-B9C4-B3177DF23E53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dirty="0" smtClean="0"/>
            <a:t>Gestión</a:t>
          </a:r>
          <a:endParaRPr lang="es-EC" sz="1600" b="0" dirty="0"/>
        </a:p>
      </dgm:t>
    </dgm:pt>
    <dgm:pt modelId="{9B7B6F2F-4EE9-4B42-9B55-8978EEACBCD3}" type="parTrans" cxnId="{BEE68B18-3863-49A0-9291-F8BC7F06D7E9}">
      <dgm:prSet/>
      <dgm:spPr/>
      <dgm:t>
        <a:bodyPr/>
        <a:lstStyle/>
        <a:p>
          <a:endParaRPr lang="es-EC"/>
        </a:p>
      </dgm:t>
    </dgm:pt>
    <dgm:pt modelId="{E8560245-8F84-4C08-B141-60E1FC969558}" type="sibTrans" cxnId="{BEE68B18-3863-49A0-9291-F8BC7F06D7E9}">
      <dgm:prSet/>
      <dgm:spPr/>
      <dgm:t>
        <a:bodyPr/>
        <a:lstStyle/>
        <a:p>
          <a:endParaRPr lang="es-EC"/>
        </a:p>
      </dgm:t>
    </dgm:pt>
    <dgm:pt modelId="{053221FD-6BB8-4867-A2BF-318440E5AAA9}" type="pres">
      <dgm:prSet presAssocID="{4EFBE446-1736-45AC-8D28-FC1ACF78392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6A4E51-030B-45D7-BE97-DC3A27366DA7}" type="pres">
      <dgm:prSet presAssocID="{4EFBE446-1736-45AC-8D28-FC1ACF783929}" presName="matrix" presStyleCnt="0"/>
      <dgm:spPr/>
    </dgm:pt>
    <dgm:pt modelId="{DC566AFA-9B59-4970-B036-6B993D060A12}" type="pres">
      <dgm:prSet presAssocID="{4EFBE446-1736-45AC-8D28-FC1ACF783929}" presName="tile1" presStyleLbl="node1" presStyleIdx="0" presStyleCnt="4" custLinFactNeighborX="-1586" custLinFactNeighborY="-6311"/>
      <dgm:spPr/>
      <dgm:t>
        <a:bodyPr/>
        <a:lstStyle/>
        <a:p>
          <a:endParaRPr lang="es-EC"/>
        </a:p>
      </dgm:t>
    </dgm:pt>
    <dgm:pt modelId="{74878D9B-84DD-47A2-AC18-A94C18969BD7}" type="pres">
      <dgm:prSet presAssocID="{4EFBE446-1736-45AC-8D28-FC1ACF78392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DF04B3-FD0B-4DF3-8E1D-71750E34E21A}" type="pres">
      <dgm:prSet presAssocID="{4EFBE446-1736-45AC-8D28-FC1ACF783929}" presName="tile2" presStyleLbl="node1" presStyleIdx="1" presStyleCnt="4" custLinFactNeighborX="2362" custLinFactNeighborY="776"/>
      <dgm:spPr/>
      <dgm:t>
        <a:bodyPr/>
        <a:lstStyle/>
        <a:p>
          <a:endParaRPr lang="es-EC"/>
        </a:p>
      </dgm:t>
    </dgm:pt>
    <dgm:pt modelId="{5B72B628-082A-49FA-871F-AC6325C8AA8D}" type="pres">
      <dgm:prSet presAssocID="{4EFBE446-1736-45AC-8D28-FC1ACF78392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AD48CB-0F2E-4EC8-A3B7-86229DFED471}" type="pres">
      <dgm:prSet presAssocID="{4EFBE446-1736-45AC-8D28-FC1ACF783929}" presName="tile3" presStyleLbl="node1" presStyleIdx="2" presStyleCnt="4"/>
      <dgm:spPr/>
      <dgm:t>
        <a:bodyPr/>
        <a:lstStyle/>
        <a:p>
          <a:endParaRPr lang="es-EC"/>
        </a:p>
      </dgm:t>
    </dgm:pt>
    <dgm:pt modelId="{1FD315CE-B6A6-467B-A984-B48EC10FDE79}" type="pres">
      <dgm:prSet presAssocID="{4EFBE446-1736-45AC-8D28-FC1ACF78392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5ADFAA-CA03-4DB7-87DA-09501E80E130}" type="pres">
      <dgm:prSet presAssocID="{4EFBE446-1736-45AC-8D28-FC1ACF783929}" presName="tile4" presStyleLbl="node1" presStyleIdx="3" presStyleCnt="4"/>
      <dgm:spPr/>
      <dgm:t>
        <a:bodyPr/>
        <a:lstStyle/>
        <a:p>
          <a:endParaRPr lang="es-EC"/>
        </a:p>
      </dgm:t>
    </dgm:pt>
    <dgm:pt modelId="{71D4F9A1-5FF2-43F0-ACE9-053653B17A72}" type="pres">
      <dgm:prSet presAssocID="{4EFBE446-1736-45AC-8D28-FC1ACF78392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018209-47DE-4DF7-8FD0-97EFFC8E46E1}" type="pres">
      <dgm:prSet presAssocID="{4EFBE446-1736-45AC-8D28-FC1ACF783929}" presName="centerTile" presStyleLbl="fgShp" presStyleIdx="0" presStyleCnt="1" custScaleX="79589" custScaleY="65454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C69218FE-7CE8-4666-A521-CF02AFF9D304}" type="presOf" srcId="{6E23B3AF-0463-4D7C-845C-D668EB9D7D41}" destId="{DC566AFA-9B59-4970-B036-6B993D060A12}" srcOrd="0" destOrd="4" presId="urn:microsoft.com/office/officeart/2005/8/layout/matrix1"/>
    <dgm:cxn modelId="{B5E1550E-4B72-4A72-89D6-1C12785A60E1}" srcId="{1314C131-C480-4359-B5D7-DC6483549897}" destId="{B3AF1293-D69F-415A-B662-72B92FFB0D8B}" srcOrd="0" destOrd="0" parTransId="{9A12DAE0-6894-42B8-9812-C29169373C3D}" sibTransId="{F55DE83C-D2D1-47B2-9D3D-4CCC3F23CC7D}"/>
    <dgm:cxn modelId="{AFA93A3A-8119-4DFB-B70A-DD0B25515BB3}" type="presOf" srcId="{30F874CB-D69A-4459-B7F3-049B13252DF0}" destId="{C6DF04B3-FD0B-4DF3-8E1D-71750E34E21A}" srcOrd="0" destOrd="4" presId="urn:microsoft.com/office/officeart/2005/8/layout/matrix1"/>
    <dgm:cxn modelId="{30694F6E-68A5-46E8-BC36-C2021EA892B6}" srcId="{76D9BE30-F266-47BB-8F21-AE8086FD7513}" destId="{D6852104-B01F-4F7E-A1DA-29D08397B9E9}" srcOrd="1" destOrd="0" parTransId="{4CD60766-9A7F-4718-A8BD-F336850B996D}" sibTransId="{64725472-658B-4EA5-B60B-5ADF1E64670D}"/>
    <dgm:cxn modelId="{51205EB9-0050-4414-9644-1B843E2DC067}" type="presOf" srcId="{6CA52927-5CB5-42CD-896B-A76FD9397628}" destId="{5B72B628-082A-49FA-871F-AC6325C8AA8D}" srcOrd="1" destOrd="3" presId="urn:microsoft.com/office/officeart/2005/8/layout/matrix1"/>
    <dgm:cxn modelId="{D79909B2-869F-4B58-8335-D447418084AE}" type="presOf" srcId="{20DE7A00-0504-45B2-B457-EF47B6C996B1}" destId="{61AD48CB-0F2E-4EC8-A3B7-86229DFED471}" srcOrd="0" destOrd="3" presId="urn:microsoft.com/office/officeart/2005/8/layout/matrix1"/>
    <dgm:cxn modelId="{7C0B1DC3-4DFB-4BF7-A010-886B7F29B378}" srcId="{4EFBE446-1736-45AC-8D28-FC1ACF783929}" destId="{5EA1DE46-D58C-4CA2-90AD-0CA360284D0A}" srcOrd="0" destOrd="0" parTransId="{6C609560-95AF-4D23-9989-760E50A461AD}" sibTransId="{D0B0E8D1-F65D-458B-91C1-35074217AE0D}"/>
    <dgm:cxn modelId="{27C4563C-1067-490A-A572-D3FE02FB9A29}" type="presOf" srcId="{20DE7A00-0504-45B2-B457-EF47B6C996B1}" destId="{1FD315CE-B6A6-467B-A984-B48EC10FDE79}" srcOrd="1" destOrd="3" presId="urn:microsoft.com/office/officeart/2005/8/layout/matrix1"/>
    <dgm:cxn modelId="{86F63509-DAD8-4FF9-A65A-770729362C88}" type="presOf" srcId="{B0B0A685-E100-4D42-A672-6183DCDAE9E9}" destId="{74878D9B-84DD-47A2-AC18-A94C18969BD7}" srcOrd="1" destOrd="5" presId="urn:microsoft.com/office/officeart/2005/8/layout/matrix1"/>
    <dgm:cxn modelId="{CE48D9A8-DEDF-44B2-A932-B9CDE60447AB}" type="presOf" srcId="{30F874CB-D69A-4459-B7F3-049B13252DF0}" destId="{5B72B628-082A-49FA-871F-AC6325C8AA8D}" srcOrd="1" destOrd="4" presId="urn:microsoft.com/office/officeart/2005/8/layout/matrix1"/>
    <dgm:cxn modelId="{3C1323DD-F2E3-4417-BAA9-BE4FB1FC8469}" srcId="{76D9BE30-F266-47BB-8F21-AE8086FD7513}" destId="{30F874CB-D69A-4459-B7F3-049B13252DF0}" srcOrd="3" destOrd="0" parTransId="{DE5AD110-1649-4FB7-AD41-511B50861414}" sibTransId="{2225FF6A-5797-487C-A842-2726F07EF2F5}"/>
    <dgm:cxn modelId="{514EC9D1-F41C-4BDD-AB79-075878426E68}" type="presOf" srcId="{FB705E1E-7361-4A43-9EDF-293011E3AECB}" destId="{74878D9B-84DD-47A2-AC18-A94C18969BD7}" srcOrd="1" destOrd="3" presId="urn:microsoft.com/office/officeart/2005/8/layout/matrix1"/>
    <dgm:cxn modelId="{1022A227-3E3B-4A3E-84F2-A873C56D303B}" type="presOf" srcId="{32B4C3C5-DFDB-4C33-AF35-1A579A5DF524}" destId="{C6DF04B3-FD0B-4DF3-8E1D-71750E34E21A}" srcOrd="0" destOrd="1" presId="urn:microsoft.com/office/officeart/2005/8/layout/matrix1"/>
    <dgm:cxn modelId="{AAB3D725-9FA9-4AE2-A269-4D5C1166683A}" type="presOf" srcId="{4EFBE446-1736-45AC-8D28-FC1ACF783929}" destId="{053221FD-6BB8-4867-A2BF-318440E5AAA9}" srcOrd="0" destOrd="0" presId="urn:microsoft.com/office/officeart/2005/8/layout/matrix1"/>
    <dgm:cxn modelId="{AAC6A5D6-D7E6-4CB4-BBBB-528BD2DFBF3F}" srcId="{CF4E7031-6863-43E3-8BB0-11E6AC31F2D3}" destId="{1E3B01DA-316C-434D-9FD9-6461EB66AEBA}" srcOrd="0" destOrd="0" parTransId="{F8569950-FC02-4041-8DF3-559A112A07F2}" sibTransId="{2EE17EB9-179A-4268-B461-A2C2C49EB5C7}"/>
    <dgm:cxn modelId="{FE0A2891-7004-4EE2-8EA8-EE4EDCBF33BC}" srcId="{76D9BE30-F266-47BB-8F21-AE8086FD7513}" destId="{32B4C3C5-DFDB-4C33-AF35-1A579A5DF524}" srcOrd="0" destOrd="0" parTransId="{FD7F1E57-9A67-4A33-A7C0-481F1F4F75D8}" sibTransId="{6F0A2477-25A3-4EEB-906B-AD7DC2D82842}"/>
    <dgm:cxn modelId="{8D0C0522-8057-43FA-AA50-DCEC50E8DAAB}" type="presOf" srcId="{1E3B01DA-316C-434D-9FD9-6461EB66AEBA}" destId="{74878D9B-84DD-47A2-AC18-A94C18969BD7}" srcOrd="1" destOrd="1" presId="urn:microsoft.com/office/officeart/2005/8/layout/matrix1"/>
    <dgm:cxn modelId="{EE26C7BD-EB65-457D-82A9-0D5C563B964B}" srcId="{5EA1DE46-D58C-4CA2-90AD-0CA360284D0A}" destId="{76D9BE30-F266-47BB-8F21-AE8086FD7513}" srcOrd="1" destOrd="0" parTransId="{95107E9D-9FB0-4F15-B872-0AA8B0A8C3DB}" sibTransId="{5E642C85-B10F-4DAB-8F5B-7B4C7436C67A}"/>
    <dgm:cxn modelId="{C07B7C0D-8C1C-4ACC-8EAC-10A7BEEA938B}" type="presOf" srcId="{FB705E1E-7361-4A43-9EDF-293011E3AECB}" destId="{DC566AFA-9B59-4970-B036-6B993D060A12}" srcOrd="0" destOrd="3" presId="urn:microsoft.com/office/officeart/2005/8/layout/matrix1"/>
    <dgm:cxn modelId="{DE420F50-E144-4E0F-A723-98DD5F72BA5E}" srcId="{5EA1DE46-D58C-4CA2-90AD-0CA360284D0A}" destId="{E72AFC5F-9D05-4F26-A037-890CA1E0C567}" srcOrd="3" destOrd="0" parTransId="{1A0CA5D5-2B8E-42EB-9B56-EE0A48CA3AAF}" sibTransId="{F66C619F-3058-4245-8DF7-3F700A6384DD}"/>
    <dgm:cxn modelId="{AC7951BE-6967-4F77-BC61-43C6C91CD9A9}" type="presOf" srcId="{D6852104-B01F-4F7E-A1DA-29D08397B9E9}" destId="{5B72B628-082A-49FA-871F-AC6325C8AA8D}" srcOrd="1" destOrd="2" presId="urn:microsoft.com/office/officeart/2005/8/layout/matrix1"/>
    <dgm:cxn modelId="{2A50B23E-D54D-4132-A9B6-553E5FD4B58B}" srcId="{5EA1DE46-D58C-4CA2-90AD-0CA360284D0A}" destId="{CF4E7031-6863-43E3-8BB0-11E6AC31F2D3}" srcOrd="0" destOrd="0" parTransId="{A3ECE0A6-8DED-4919-BEA6-37E93C9966D0}" sibTransId="{82B5D3AA-51B0-4387-AEE3-1350FA5FBD0A}"/>
    <dgm:cxn modelId="{CD00FB89-BEDC-4947-AE9A-8C376C5D6CCE}" srcId="{CF4E7031-6863-43E3-8BB0-11E6AC31F2D3}" destId="{B0B0A685-E100-4D42-A672-6183DCDAE9E9}" srcOrd="4" destOrd="0" parTransId="{DFE5DAD8-734E-40C0-8410-69774D5AAA03}" sibTransId="{E709E611-DEA7-4D35-B427-912BCFF9FDD9}"/>
    <dgm:cxn modelId="{8EBB1B0B-4188-498D-8551-9A6A59603AF8}" srcId="{4EFBE446-1736-45AC-8D28-FC1ACF783929}" destId="{8333BEE6-A6FD-40EA-A7CC-34432CCA5CC6}" srcOrd="2" destOrd="0" parTransId="{27353FA0-4781-44FA-99F3-73C0E20815A6}" sibTransId="{AA808F03-E19B-4739-B1E5-B79E026F1CED}"/>
    <dgm:cxn modelId="{CB25903B-AE6A-4D30-9196-9759927B7343}" srcId="{CF4E7031-6863-43E3-8BB0-11E6AC31F2D3}" destId="{6E23B3AF-0463-4D7C-845C-D668EB9D7D41}" srcOrd="3" destOrd="0" parTransId="{DBA50EB7-2B44-4156-AC16-06C1DB83662D}" sibTransId="{4AD70368-1652-4317-917D-DA43F0ADB9C6}"/>
    <dgm:cxn modelId="{BEE68B18-3863-49A0-9291-F8BC7F06D7E9}" srcId="{E72AFC5F-9D05-4F26-A037-890CA1E0C567}" destId="{0EF5205D-27A5-43BA-B9C4-B3177DF23E53}" srcOrd="0" destOrd="0" parTransId="{9B7B6F2F-4EE9-4B42-9B55-8978EEACBCD3}" sibTransId="{E8560245-8F84-4C08-B141-60E1FC969558}"/>
    <dgm:cxn modelId="{445330ED-73D7-48AA-A223-2D244240CDC7}" type="presOf" srcId="{76D9BE30-F266-47BB-8F21-AE8086FD7513}" destId="{5B72B628-082A-49FA-871F-AC6325C8AA8D}" srcOrd="1" destOrd="0" presId="urn:microsoft.com/office/officeart/2005/8/layout/matrix1"/>
    <dgm:cxn modelId="{F8C6A836-48AB-47EF-A6E6-4A0680424EF9}" type="presOf" srcId="{35563784-97C1-4F3F-8289-0762774E086D}" destId="{74878D9B-84DD-47A2-AC18-A94C18969BD7}" srcOrd="1" destOrd="2" presId="urn:microsoft.com/office/officeart/2005/8/layout/matrix1"/>
    <dgm:cxn modelId="{44A64DA2-752E-4596-89C2-9B3E39E4CE8D}" type="presOf" srcId="{A27DC2BE-89F8-4166-A5A4-EAEB4EE8112A}" destId="{61AD48CB-0F2E-4EC8-A3B7-86229DFED471}" srcOrd="0" destOrd="2" presId="urn:microsoft.com/office/officeart/2005/8/layout/matrix1"/>
    <dgm:cxn modelId="{E5D9F34E-E815-4749-BC26-31F5DC11C6F4}" type="presOf" srcId="{D6852104-B01F-4F7E-A1DA-29D08397B9E9}" destId="{C6DF04B3-FD0B-4DF3-8E1D-71750E34E21A}" srcOrd="0" destOrd="2" presId="urn:microsoft.com/office/officeart/2005/8/layout/matrix1"/>
    <dgm:cxn modelId="{ADB1C181-08D9-475A-9A42-1860E1DF97B9}" type="presOf" srcId="{1E3B01DA-316C-434D-9FD9-6461EB66AEBA}" destId="{DC566AFA-9B59-4970-B036-6B993D060A12}" srcOrd="0" destOrd="1" presId="urn:microsoft.com/office/officeart/2005/8/layout/matrix1"/>
    <dgm:cxn modelId="{31647A1C-53BF-4559-A874-F601224C70C4}" type="presOf" srcId="{E72AFC5F-9D05-4F26-A037-890CA1E0C567}" destId="{675ADFAA-CA03-4DB7-87DA-09501E80E130}" srcOrd="0" destOrd="0" presId="urn:microsoft.com/office/officeart/2005/8/layout/matrix1"/>
    <dgm:cxn modelId="{F46E8780-F851-480A-90EA-47D3C44FE396}" srcId="{8333BEE6-A6FD-40EA-A7CC-34432CCA5CC6}" destId="{5A2C7977-2D85-4F44-9793-D2DB8BF501EF}" srcOrd="1" destOrd="0" parTransId="{C47EAE51-320C-4DA7-8214-0BDD30FD4901}" sibTransId="{37025E92-D90F-4DA2-B608-AF1A7577985B}"/>
    <dgm:cxn modelId="{07A3AB63-29B2-4009-8BD1-9B7C0F8D4978}" type="presOf" srcId="{0EF5205D-27A5-43BA-B9C4-B3177DF23E53}" destId="{675ADFAA-CA03-4DB7-87DA-09501E80E130}" srcOrd="0" destOrd="1" presId="urn:microsoft.com/office/officeart/2005/8/layout/matrix1"/>
    <dgm:cxn modelId="{7C2DA2A1-70CA-4D9E-93AB-44C74EA44182}" type="presOf" srcId="{CF4E7031-6863-43E3-8BB0-11E6AC31F2D3}" destId="{74878D9B-84DD-47A2-AC18-A94C18969BD7}" srcOrd="1" destOrd="0" presId="urn:microsoft.com/office/officeart/2005/8/layout/matrix1"/>
    <dgm:cxn modelId="{ECE191F7-26EB-4EA1-9E62-F50C629CBF31}" srcId="{CF4E7031-6863-43E3-8BB0-11E6AC31F2D3}" destId="{FB705E1E-7361-4A43-9EDF-293011E3AECB}" srcOrd="2" destOrd="0" parTransId="{AE53928D-3084-4A50-AE72-D9DFD33448FF}" sibTransId="{508BB31F-BD6A-4C46-9F72-FAF9FD32AC7C}"/>
    <dgm:cxn modelId="{AEF6849B-5EC6-4ED9-B90B-245EAF8E4ABA}" type="presOf" srcId="{5EA1DE46-D58C-4CA2-90AD-0CA360284D0A}" destId="{D3018209-47DE-4DF7-8FD0-97EFFC8E46E1}" srcOrd="0" destOrd="0" presId="urn:microsoft.com/office/officeart/2005/8/layout/matrix1"/>
    <dgm:cxn modelId="{E71DD153-4FEC-428B-A72D-897CE07F1E82}" type="presOf" srcId="{B0B0A685-E100-4D42-A672-6183DCDAE9E9}" destId="{DC566AFA-9B59-4970-B036-6B993D060A12}" srcOrd="0" destOrd="5" presId="urn:microsoft.com/office/officeart/2005/8/layout/matrix1"/>
    <dgm:cxn modelId="{4ADA7BB3-30F6-4619-9D09-E1BEBCA250AA}" type="presOf" srcId="{1314C131-C480-4359-B5D7-DC6483549897}" destId="{61AD48CB-0F2E-4EC8-A3B7-86229DFED471}" srcOrd="0" destOrd="0" presId="urn:microsoft.com/office/officeart/2005/8/layout/matrix1"/>
    <dgm:cxn modelId="{AC8BC970-3771-4C0C-933E-452DA985CAA1}" type="presOf" srcId="{A27DC2BE-89F8-4166-A5A4-EAEB4EE8112A}" destId="{1FD315CE-B6A6-467B-A984-B48EC10FDE79}" srcOrd="1" destOrd="2" presId="urn:microsoft.com/office/officeart/2005/8/layout/matrix1"/>
    <dgm:cxn modelId="{275F66D9-D8FA-4F13-867F-18C58C92CD07}" type="presOf" srcId="{32B4C3C5-DFDB-4C33-AF35-1A579A5DF524}" destId="{5B72B628-082A-49FA-871F-AC6325C8AA8D}" srcOrd="1" destOrd="1" presId="urn:microsoft.com/office/officeart/2005/8/layout/matrix1"/>
    <dgm:cxn modelId="{53BE645F-AD85-4533-BB20-DB4BEE484485}" srcId="{1314C131-C480-4359-B5D7-DC6483549897}" destId="{A27DC2BE-89F8-4166-A5A4-EAEB4EE8112A}" srcOrd="1" destOrd="0" parTransId="{8C759E74-9505-4CBD-A1B2-EAB65746844C}" sibTransId="{6089D467-B2FB-4A0C-B00D-0DCBD84E97BD}"/>
    <dgm:cxn modelId="{A0368173-3AC3-4673-947A-39ECEEC3E52B}" type="presOf" srcId="{6CA52927-5CB5-42CD-896B-A76FD9397628}" destId="{C6DF04B3-FD0B-4DF3-8E1D-71750E34E21A}" srcOrd="0" destOrd="3" presId="urn:microsoft.com/office/officeart/2005/8/layout/matrix1"/>
    <dgm:cxn modelId="{3CD5A157-53AC-408A-BF86-A2193E7E7C6A}" type="presOf" srcId="{35563784-97C1-4F3F-8289-0762774E086D}" destId="{DC566AFA-9B59-4970-B036-6B993D060A12}" srcOrd="0" destOrd="2" presId="urn:microsoft.com/office/officeart/2005/8/layout/matrix1"/>
    <dgm:cxn modelId="{6AEE6161-6E18-4C23-81E2-5C5065516ADE}" type="presOf" srcId="{1314C131-C480-4359-B5D7-DC6483549897}" destId="{1FD315CE-B6A6-467B-A984-B48EC10FDE79}" srcOrd="1" destOrd="0" presId="urn:microsoft.com/office/officeart/2005/8/layout/matrix1"/>
    <dgm:cxn modelId="{AC35F4E6-C5B8-4D0A-80F7-D57929EB0946}" type="presOf" srcId="{CF4E7031-6863-43E3-8BB0-11E6AC31F2D3}" destId="{DC566AFA-9B59-4970-B036-6B993D060A12}" srcOrd="0" destOrd="0" presId="urn:microsoft.com/office/officeart/2005/8/layout/matrix1"/>
    <dgm:cxn modelId="{3EB7E886-BAA4-4349-8CC5-41AD2B7E26B0}" srcId="{76D9BE30-F266-47BB-8F21-AE8086FD7513}" destId="{6CA52927-5CB5-42CD-896B-A76FD9397628}" srcOrd="2" destOrd="0" parTransId="{FEEF3B84-3E7C-40B1-9D7F-CA64E9244769}" sibTransId="{7312D716-AB74-48B9-BC21-218AB49D4C41}"/>
    <dgm:cxn modelId="{BE9CDD0A-4F57-4B55-9BB8-E319198CC834}" srcId="{4EFBE446-1736-45AC-8D28-FC1ACF783929}" destId="{35FA61B4-5E8F-482B-AD7F-A39E1C7868A8}" srcOrd="1" destOrd="0" parTransId="{769B7C30-4817-4A7B-9B55-13E0AE237D3C}" sibTransId="{128B0286-B877-4DEC-8FE1-DC24B8A0F882}"/>
    <dgm:cxn modelId="{D061AD01-4DA7-41D7-B6F2-E4AF0E1FD03F}" type="presOf" srcId="{76D9BE30-F266-47BB-8F21-AE8086FD7513}" destId="{C6DF04B3-FD0B-4DF3-8E1D-71750E34E21A}" srcOrd="0" destOrd="0" presId="urn:microsoft.com/office/officeart/2005/8/layout/matrix1"/>
    <dgm:cxn modelId="{2FE65C8C-DF7A-40ED-8BF9-27968EB2131E}" type="presOf" srcId="{E72AFC5F-9D05-4F26-A037-890CA1E0C567}" destId="{71D4F9A1-5FF2-43F0-ACE9-053653B17A72}" srcOrd="1" destOrd="0" presId="urn:microsoft.com/office/officeart/2005/8/layout/matrix1"/>
    <dgm:cxn modelId="{4A2A9FA3-36E7-4AD0-AD00-810636B05BA1}" type="presOf" srcId="{0EF5205D-27A5-43BA-B9C4-B3177DF23E53}" destId="{71D4F9A1-5FF2-43F0-ACE9-053653B17A72}" srcOrd="1" destOrd="1" presId="urn:microsoft.com/office/officeart/2005/8/layout/matrix1"/>
    <dgm:cxn modelId="{C6794744-CDB6-4C9E-96A6-E909498649A1}" type="presOf" srcId="{B3AF1293-D69F-415A-B662-72B92FFB0D8B}" destId="{61AD48CB-0F2E-4EC8-A3B7-86229DFED471}" srcOrd="0" destOrd="1" presId="urn:microsoft.com/office/officeart/2005/8/layout/matrix1"/>
    <dgm:cxn modelId="{90C3D4B7-A45C-4A76-8EB4-76C9FE56B61E}" srcId="{1314C131-C480-4359-B5D7-DC6483549897}" destId="{20DE7A00-0504-45B2-B457-EF47B6C996B1}" srcOrd="2" destOrd="0" parTransId="{DED7DB60-DD6D-44FB-B219-5A80E28A2EFA}" sibTransId="{5001A46B-61DC-4E41-A65A-15D18AE2292E}"/>
    <dgm:cxn modelId="{AAC43838-E294-49B8-B122-E410E3E40C17}" type="presOf" srcId="{6E23B3AF-0463-4D7C-845C-D668EB9D7D41}" destId="{74878D9B-84DD-47A2-AC18-A94C18969BD7}" srcOrd="1" destOrd="4" presId="urn:microsoft.com/office/officeart/2005/8/layout/matrix1"/>
    <dgm:cxn modelId="{7387FDD7-517B-4AEB-8B9E-7466E13A3367}" type="presOf" srcId="{B3AF1293-D69F-415A-B662-72B92FFB0D8B}" destId="{1FD315CE-B6A6-467B-A984-B48EC10FDE79}" srcOrd="1" destOrd="1" presId="urn:microsoft.com/office/officeart/2005/8/layout/matrix1"/>
    <dgm:cxn modelId="{82ECED11-F493-4200-86B8-1D0C395AD8B7}" srcId="{8333BEE6-A6FD-40EA-A7CC-34432CCA5CC6}" destId="{B5E97FA5-680F-40CD-A023-47589146B577}" srcOrd="0" destOrd="0" parTransId="{3D4084B4-7156-436F-8D3C-F3F10260C225}" sibTransId="{46349A4A-0F79-41F4-BC98-0FA93386799D}"/>
    <dgm:cxn modelId="{1C458CEF-9205-4669-856E-824152593862}" srcId="{5EA1DE46-D58C-4CA2-90AD-0CA360284D0A}" destId="{1314C131-C480-4359-B5D7-DC6483549897}" srcOrd="2" destOrd="0" parTransId="{88A13A57-95CC-4614-A536-7B4F15D2AB02}" sibTransId="{A067CBE3-5952-4ABE-A769-6FF5207BF4CC}"/>
    <dgm:cxn modelId="{1A86D16A-4FD9-4CAC-9BF1-740E3EBD2AA7}" srcId="{CF4E7031-6863-43E3-8BB0-11E6AC31F2D3}" destId="{35563784-97C1-4F3F-8289-0762774E086D}" srcOrd="1" destOrd="0" parTransId="{9AF5E746-4DA9-48B3-A9D9-2C34FE903B2C}" sibTransId="{9696DB3A-F1C2-4AB0-9AC0-E54384B43CD3}"/>
    <dgm:cxn modelId="{53AF5381-BF27-4FC6-ADC5-9FB97714276A}" type="presParOf" srcId="{053221FD-6BB8-4867-A2BF-318440E5AAA9}" destId="{226A4E51-030B-45D7-BE97-DC3A27366DA7}" srcOrd="0" destOrd="0" presId="urn:microsoft.com/office/officeart/2005/8/layout/matrix1"/>
    <dgm:cxn modelId="{797DE020-97CD-4975-8CE5-7451B80A36DA}" type="presParOf" srcId="{226A4E51-030B-45D7-BE97-DC3A27366DA7}" destId="{DC566AFA-9B59-4970-B036-6B993D060A12}" srcOrd="0" destOrd="0" presId="urn:microsoft.com/office/officeart/2005/8/layout/matrix1"/>
    <dgm:cxn modelId="{FB52E59B-FBC5-412A-929D-406CBED5C9AF}" type="presParOf" srcId="{226A4E51-030B-45D7-BE97-DC3A27366DA7}" destId="{74878D9B-84DD-47A2-AC18-A94C18969BD7}" srcOrd="1" destOrd="0" presId="urn:microsoft.com/office/officeart/2005/8/layout/matrix1"/>
    <dgm:cxn modelId="{6C586C91-14B6-4DB6-8E2A-277CCDB22A97}" type="presParOf" srcId="{226A4E51-030B-45D7-BE97-DC3A27366DA7}" destId="{C6DF04B3-FD0B-4DF3-8E1D-71750E34E21A}" srcOrd="2" destOrd="0" presId="urn:microsoft.com/office/officeart/2005/8/layout/matrix1"/>
    <dgm:cxn modelId="{52DBCDA4-BA00-41AB-B435-80270CDBC3F0}" type="presParOf" srcId="{226A4E51-030B-45D7-BE97-DC3A27366DA7}" destId="{5B72B628-082A-49FA-871F-AC6325C8AA8D}" srcOrd="3" destOrd="0" presId="urn:microsoft.com/office/officeart/2005/8/layout/matrix1"/>
    <dgm:cxn modelId="{6612A592-9BED-4C91-AE04-39C402756ECB}" type="presParOf" srcId="{226A4E51-030B-45D7-BE97-DC3A27366DA7}" destId="{61AD48CB-0F2E-4EC8-A3B7-86229DFED471}" srcOrd="4" destOrd="0" presId="urn:microsoft.com/office/officeart/2005/8/layout/matrix1"/>
    <dgm:cxn modelId="{5289D6DE-2F9C-4EE7-8F16-735DDDB5A88F}" type="presParOf" srcId="{226A4E51-030B-45D7-BE97-DC3A27366DA7}" destId="{1FD315CE-B6A6-467B-A984-B48EC10FDE79}" srcOrd="5" destOrd="0" presId="urn:microsoft.com/office/officeart/2005/8/layout/matrix1"/>
    <dgm:cxn modelId="{C331CCAE-67DF-4B5F-A71E-09127131283F}" type="presParOf" srcId="{226A4E51-030B-45D7-BE97-DC3A27366DA7}" destId="{675ADFAA-CA03-4DB7-87DA-09501E80E130}" srcOrd="6" destOrd="0" presId="urn:microsoft.com/office/officeart/2005/8/layout/matrix1"/>
    <dgm:cxn modelId="{C692840B-8D4C-4495-9DB6-0B174B5D0879}" type="presParOf" srcId="{226A4E51-030B-45D7-BE97-DC3A27366DA7}" destId="{71D4F9A1-5FF2-43F0-ACE9-053653B17A72}" srcOrd="7" destOrd="0" presId="urn:microsoft.com/office/officeart/2005/8/layout/matrix1"/>
    <dgm:cxn modelId="{439E3BC0-CC9A-40C0-A806-EBAA21C9CD17}" type="presParOf" srcId="{053221FD-6BB8-4867-A2BF-318440E5AAA9}" destId="{D3018209-47DE-4DF7-8FD0-97EFFC8E46E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AADC99-7ECD-4AB2-8411-EF59552CEC6F}" type="doc">
      <dgm:prSet loTypeId="urn:microsoft.com/office/officeart/2005/8/layout/arrow5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EC"/>
        </a:p>
      </dgm:t>
    </dgm:pt>
    <dgm:pt modelId="{84A0BBB5-9933-45F7-80FF-CD9850F5EA1D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Planificación Nacional de Turismo  </a:t>
          </a:r>
          <a:endParaRPr lang="es-EC" sz="1400" dirty="0">
            <a:solidFill>
              <a:schemeClr val="tx1"/>
            </a:solidFill>
          </a:endParaRPr>
        </a:p>
      </dgm:t>
    </dgm:pt>
    <dgm:pt modelId="{4C8C98B8-1C80-4AB4-AF6A-DA5D500F05C1}" type="parTrans" cxnId="{E3514ADF-0C81-40BA-837C-E209ADD1B3AF}">
      <dgm:prSet/>
      <dgm:spPr/>
      <dgm:t>
        <a:bodyPr/>
        <a:lstStyle/>
        <a:p>
          <a:endParaRPr lang="es-EC"/>
        </a:p>
      </dgm:t>
    </dgm:pt>
    <dgm:pt modelId="{7BF4F024-B10E-40F0-A0B5-0DD88D8D70CD}" type="sibTrans" cxnId="{E3514ADF-0C81-40BA-837C-E209ADD1B3AF}">
      <dgm:prSet/>
      <dgm:spPr/>
      <dgm:t>
        <a:bodyPr/>
        <a:lstStyle/>
        <a:p>
          <a:endParaRPr lang="es-EC"/>
        </a:p>
      </dgm:t>
    </dgm:pt>
    <dgm:pt modelId="{A0C86132-8F8C-4B88-8C38-358814AB2F87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Plan de fortalecimiento interinstitucional (90 días)</a:t>
          </a:r>
          <a:endParaRPr lang="es-EC" sz="1400" dirty="0">
            <a:solidFill>
              <a:schemeClr val="tx1"/>
            </a:solidFill>
          </a:endParaRPr>
        </a:p>
      </dgm:t>
    </dgm:pt>
    <dgm:pt modelId="{7D425552-4F59-40D9-A28A-4EA1EC3CE997}" type="parTrans" cxnId="{AEB4C996-AFF4-469E-AFEC-CF4274EFD6D9}">
      <dgm:prSet/>
      <dgm:spPr/>
      <dgm:t>
        <a:bodyPr/>
        <a:lstStyle/>
        <a:p>
          <a:endParaRPr lang="es-EC"/>
        </a:p>
      </dgm:t>
    </dgm:pt>
    <dgm:pt modelId="{82B2D491-6573-4B86-B9E8-7DBCFFFD5D33}" type="sibTrans" cxnId="{AEB4C996-AFF4-469E-AFEC-CF4274EFD6D9}">
      <dgm:prSet/>
      <dgm:spPr/>
      <dgm:t>
        <a:bodyPr/>
        <a:lstStyle/>
        <a:p>
          <a:endParaRPr lang="es-EC"/>
        </a:p>
      </dgm:t>
    </dgm:pt>
    <dgm:pt modelId="{C334345C-7DC8-470D-8007-D2117463E020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Seguimiento y Monitoreo</a:t>
          </a:r>
          <a:endParaRPr lang="es-EC" sz="1400" dirty="0">
            <a:solidFill>
              <a:schemeClr val="tx1"/>
            </a:solidFill>
          </a:endParaRPr>
        </a:p>
      </dgm:t>
    </dgm:pt>
    <dgm:pt modelId="{C9BE3DCF-55D8-4EBF-879A-8773D4A0BD00}" type="parTrans" cxnId="{15580387-0C20-481F-A5C1-8147163AAF35}">
      <dgm:prSet/>
      <dgm:spPr/>
      <dgm:t>
        <a:bodyPr/>
        <a:lstStyle/>
        <a:p>
          <a:endParaRPr lang="es-EC"/>
        </a:p>
      </dgm:t>
    </dgm:pt>
    <dgm:pt modelId="{0BF0642A-D80E-4F81-A85A-1B308426485B}" type="sibTrans" cxnId="{15580387-0C20-481F-A5C1-8147163AAF35}">
      <dgm:prSet/>
      <dgm:spPr/>
      <dgm:t>
        <a:bodyPr/>
        <a:lstStyle/>
        <a:p>
          <a:endParaRPr lang="es-EC"/>
        </a:p>
      </dgm:t>
    </dgm:pt>
    <dgm:pt modelId="{DB752A53-40C1-4550-A95F-532E508BEF95}" type="pres">
      <dgm:prSet presAssocID="{9AAADC99-7ECD-4AB2-8411-EF59552CEC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7C5AA96-7004-4FFF-9075-39A4BD56FD29}" type="pres">
      <dgm:prSet presAssocID="{84A0BBB5-9933-45F7-80FF-CD9850F5EA1D}" presName="arrow" presStyleLbl="node1" presStyleIdx="0" presStyleCnt="3" custScaleX="1064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877324-30EE-4D01-8940-3A0B94E33410}" type="pres">
      <dgm:prSet presAssocID="{A0C86132-8F8C-4B88-8C38-358814AB2F87}" presName="arrow" presStyleLbl="node1" presStyleIdx="1" presStyleCnt="3" custScaleX="1064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F7334F-6198-43EF-AB1D-FB8A76757427}" type="pres">
      <dgm:prSet presAssocID="{C334345C-7DC8-470D-8007-D2117463E020}" presName="arrow" presStyleLbl="node1" presStyleIdx="2" presStyleCnt="3" custScaleX="1064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5580387-0C20-481F-A5C1-8147163AAF35}" srcId="{9AAADC99-7ECD-4AB2-8411-EF59552CEC6F}" destId="{C334345C-7DC8-470D-8007-D2117463E020}" srcOrd="2" destOrd="0" parTransId="{C9BE3DCF-55D8-4EBF-879A-8773D4A0BD00}" sibTransId="{0BF0642A-D80E-4F81-A85A-1B308426485B}"/>
    <dgm:cxn modelId="{3B616DDF-A71E-4447-8975-B750199377C9}" type="presOf" srcId="{9AAADC99-7ECD-4AB2-8411-EF59552CEC6F}" destId="{DB752A53-40C1-4550-A95F-532E508BEF95}" srcOrd="0" destOrd="0" presId="urn:microsoft.com/office/officeart/2005/8/layout/arrow5"/>
    <dgm:cxn modelId="{3B1B7A88-E13E-41A8-9BC5-3C85A146A72C}" type="presOf" srcId="{84A0BBB5-9933-45F7-80FF-CD9850F5EA1D}" destId="{57C5AA96-7004-4FFF-9075-39A4BD56FD29}" srcOrd="0" destOrd="0" presId="urn:microsoft.com/office/officeart/2005/8/layout/arrow5"/>
    <dgm:cxn modelId="{CD6DF99F-FEC6-47CD-8C9C-8645FAFA1B57}" type="presOf" srcId="{A0C86132-8F8C-4B88-8C38-358814AB2F87}" destId="{A6877324-30EE-4D01-8940-3A0B94E33410}" srcOrd="0" destOrd="0" presId="urn:microsoft.com/office/officeart/2005/8/layout/arrow5"/>
    <dgm:cxn modelId="{AEB4C996-AFF4-469E-AFEC-CF4274EFD6D9}" srcId="{9AAADC99-7ECD-4AB2-8411-EF59552CEC6F}" destId="{A0C86132-8F8C-4B88-8C38-358814AB2F87}" srcOrd="1" destOrd="0" parTransId="{7D425552-4F59-40D9-A28A-4EA1EC3CE997}" sibTransId="{82B2D491-6573-4B86-B9E8-7DBCFFFD5D33}"/>
    <dgm:cxn modelId="{E3514ADF-0C81-40BA-837C-E209ADD1B3AF}" srcId="{9AAADC99-7ECD-4AB2-8411-EF59552CEC6F}" destId="{84A0BBB5-9933-45F7-80FF-CD9850F5EA1D}" srcOrd="0" destOrd="0" parTransId="{4C8C98B8-1C80-4AB4-AF6A-DA5D500F05C1}" sibTransId="{7BF4F024-B10E-40F0-A0B5-0DD88D8D70CD}"/>
    <dgm:cxn modelId="{189A845A-0707-46AC-8D63-9E12D24C0F1A}" type="presOf" srcId="{C334345C-7DC8-470D-8007-D2117463E020}" destId="{E6F7334F-6198-43EF-AB1D-FB8A76757427}" srcOrd="0" destOrd="0" presId="urn:microsoft.com/office/officeart/2005/8/layout/arrow5"/>
    <dgm:cxn modelId="{275DFC01-5363-4813-96E8-231925682918}" type="presParOf" srcId="{DB752A53-40C1-4550-A95F-532E508BEF95}" destId="{57C5AA96-7004-4FFF-9075-39A4BD56FD29}" srcOrd="0" destOrd="0" presId="urn:microsoft.com/office/officeart/2005/8/layout/arrow5"/>
    <dgm:cxn modelId="{C888CC51-ED52-4AF4-A6C0-DD4C31A9D388}" type="presParOf" srcId="{DB752A53-40C1-4550-A95F-532E508BEF95}" destId="{A6877324-30EE-4D01-8940-3A0B94E33410}" srcOrd="1" destOrd="0" presId="urn:microsoft.com/office/officeart/2005/8/layout/arrow5"/>
    <dgm:cxn modelId="{F98DD261-9613-4A2A-A027-8C27E8BB4FD0}" type="presParOf" srcId="{DB752A53-40C1-4550-A95F-532E508BEF95}" destId="{E6F7334F-6198-43EF-AB1D-FB8A76757427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972031-A528-4263-A00C-6A999DEDD296}" type="doc">
      <dgm:prSet loTypeId="urn:microsoft.com/office/officeart/2005/8/layout/b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B44BF8FA-C033-4625-BDC6-FAE37E72EE2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Registro / clasificación </a:t>
          </a:r>
          <a:endParaRPr lang="es-EC" dirty="0">
            <a:solidFill>
              <a:schemeClr val="tx1"/>
            </a:solidFill>
          </a:endParaRPr>
        </a:p>
      </dgm:t>
    </dgm:pt>
    <dgm:pt modelId="{D2A637AD-BDCC-4C6C-8376-552F9C19E40A}" type="parTrans" cxnId="{EC711D86-AFE1-444F-99F5-5929F59D2FB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E8972C-FD17-4B89-8400-2E2D60813FB9}" type="sibTrans" cxnId="{EC711D86-AFE1-444F-99F5-5929F59D2FB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AB0D484-39DC-41AA-94AC-9A379B3962A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Permisos/ patentes/ licencias ANP</a:t>
          </a:r>
          <a:endParaRPr lang="es-EC" dirty="0">
            <a:solidFill>
              <a:schemeClr val="tx1"/>
            </a:solidFill>
          </a:endParaRPr>
        </a:p>
      </dgm:t>
    </dgm:pt>
    <dgm:pt modelId="{7207B5DE-E609-4A62-A670-9579B448848B}" type="parTrans" cxnId="{FDE92C39-8F92-4A40-9772-8469F05360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694ADFA-CE19-4EAC-898A-CBB4961A6B9A}" type="sibTrans" cxnId="{FDE92C39-8F92-4A40-9772-8469F05360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86B98D0-35C6-48C4-A80B-E3A31A34A10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Control ANP</a:t>
          </a:r>
          <a:endParaRPr lang="es-EC" dirty="0">
            <a:solidFill>
              <a:schemeClr val="tx1"/>
            </a:solidFill>
          </a:endParaRPr>
        </a:p>
      </dgm:t>
    </dgm:pt>
    <dgm:pt modelId="{5C45A226-0E4C-4D2E-821F-C93EB08EE7F6}" type="parTrans" cxnId="{AFAAF39E-FA47-4BA5-BA25-7C77A7B3843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D3ABBE4-F56D-47B5-B1F9-1CBEB41B3D65}" type="sibTrans" cxnId="{AFAAF39E-FA47-4BA5-BA25-7C77A7B3843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EA18556-3683-474B-8E8E-835D52B408F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Administrar Catastro</a:t>
          </a:r>
          <a:endParaRPr lang="es-EC" dirty="0">
            <a:solidFill>
              <a:schemeClr val="tx1"/>
            </a:solidFill>
          </a:endParaRPr>
        </a:p>
      </dgm:t>
    </dgm:pt>
    <dgm:pt modelId="{C7D6E6A1-7EA9-4424-9D36-DAE7B8A7FA3D}" type="parTrans" cxnId="{5DCEAD01-9FF8-4427-BDAA-766F420EEE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07B0747-CFE3-49D2-B99C-9288A337CB31}" type="sibTrans" cxnId="{5DCEAD01-9FF8-4427-BDAA-766F420EEE9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1427AA-E562-4551-A890-2E41B2EA3F7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Control de registro</a:t>
          </a:r>
          <a:endParaRPr lang="es-EC" dirty="0">
            <a:solidFill>
              <a:schemeClr val="tx1"/>
            </a:solidFill>
          </a:endParaRPr>
        </a:p>
      </dgm:t>
    </dgm:pt>
    <dgm:pt modelId="{519448C7-0F98-4594-8C00-E49F87142EC8}" type="parTrans" cxnId="{C7502BC9-55D1-45FE-9677-A67CE5328A1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9B5FB33-3404-4431-8908-F7DDD9045B9A}" type="sibTrans" cxnId="{C7502BC9-55D1-45FE-9677-A67CE5328A1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0AAE5BB-EE8B-4DE4-804F-2ED7A7E71D2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Seguimiento y monitoreo</a:t>
          </a:r>
          <a:endParaRPr lang="es-EC" dirty="0">
            <a:solidFill>
              <a:schemeClr val="tx1"/>
            </a:solidFill>
          </a:endParaRPr>
        </a:p>
      </dgm:t>
    </dgm:pt>
    <dgm:pt modelId="{FE2FB543-7342-4949-8543-68171A6D0E45}" type="parTrans" cxnId="{D553179D-AC90-4AC0-B494-2EF0D7685C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36B2D29-A91B-466C-9897-BCB8E92C379C}" type="sibTrans" cxnId="{D553179D-AC90-4AC0-B494-2EF0D7685C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6FF0AF8-ADDA-4F43-B8FC-3DF0DFF9D79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Operación SIETE /Registro</a:t>
          </a:r>
          <a:endParaRPr lang="es-EC" dirty="0">
            <a:solidFill>
              <a:schemeClr val="tx1"/>
            </a:solidFill>
          </a:endParaRPr>
        </a:p>
      </dgm:t>
    </dgm:pt>
    <dgm:pt modelId="{01C6C1ED-E3FA-4642-AA3C-932547077075}" type="parTrans" cxnId="{F7775847-2748-481C-86FF-D049D247993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96AFA15-4BB7-4E75-9770-40994C9E7C24}" type="sibTrans" cxnId="{F7775847-2748-481C-86FF-D049D247993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2FA4F04-A04F-4344-AD28-501392CD3C4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Catastro nacional (90 días)</a:t>
          </a:r>
          <a:endParaRPr lang="es-EC" dirty="0">
            <a:solidFill>
              <a:schemeClr val="tx1"/>
            </a:solidFill>
          </a:endParaRPr>
        </a:p>
      </dgm:t>
    </dgm:pt>
    <dgm:pt modelId="{260FA6B4-EDAA-4EEB-97F5-E92D4BD91FE7}" type="parTrans" cxnId="{8E76E5DB-02FE-481D-A984-6D4C4C389C1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59B9A8C-6A9C-4BFE-9B8F-4FB95100F608}" type="sibTrans" cxnId="{8E76E5DB-02FE-481D-A984-6D4C4C389C1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15F04D7-4E21-4337-AFCE-884B784E0024}" type="pres">
      <dgm:prSet presAssocID="{0E972031-A528-4263-A00C-6A999DEDD29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9A7CA73-5629-4CC0-98D8-25AD24E25D65}" type="pres">
      <dgm:prSet presAssocID="{B44BF8FA-C033-4625-BDC6-FAE37E72EE23}" presName="compNode" presStyleCnt="0"/>
      <dgm:spPr/>
    </dgm:pt>
    <dgm:pt modelId="{0B31BD5A-4F3C-45DB-849B-D2C0E536D2F1}" type="pres">
      <dgm:prSet presAssocID="{B44BF8FA-C033-4625-BDC6-FAE37E72EE23}" presName="dummyConnPt" presStyleCnt="0"/>
      <dgm:spPr/>
    </dgm:pt>
    <dgm:pt modelId="{75FFF8CD-4E52-4D40-BD16-D466D8D39162}" type="pres">
      <dgm:prSet presAssocID="{B44BF8FA-C033-4625-BDC6-FAE37E72EE2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220E6B-E2F3-4C75-B49C-91F5C0497794}" type="pres">
      <dgm:prSet presAssocID="{9DE8972C-FD17-4B89-8400-2E2D60813FB9}" presName="sibTrans" presStyleLbl="bgSibTrans2D1" presStyleIdx="0" presStyleCnt="7"/>
      <dgm:spPr/>
      <dgm:t>
        <a:bodyPr/>
        <a:lstStyle/>
        <a:p>
          <a:endParaRPr lang="es-EC"/>
        </a:p>
      </dgm:t>
    </dgm:pt>
    <dgm:pt modelId="{8ADB8FEC-F1C0-4FA3-9C6F-4BD15657618F}" type="pres">
      <dgm:prSet presAssocID="{4AB0D484-39DC-41AA-94AC-9A379B3962AC}" presName="compNode" presStyleCnt="0"/>
      <dgm:spPr/>
    </dgm:pt>
    <dgm:pt modelId="{E5662063-C465-472C-A213-37C3809E0D5C}" type="pres">
      <dgm:prSet presAssocID="{4AB0D484-39DC-41AA-94AC-9A379B3962AC}" presName="dummyConnPt" presStyleCnt="0"/>
      <dgm:spPr/>
    </dgm:pt>
    <dgm:pt modelId="{3982C5EA-47FB-496C-B87F-660349DA89E4}" type="pres">
      <dgm:prSet presAssocID="{4AB0D484-39DC-41AA-94AC-9A379B3962A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3602AD-83A5-4B18-A6C6-0B7E105227E4}" type="pres">
      <dgm:prSet presAssocID="{F694ADFA-CE19-4EAC-898A-CBB4961A6B9A}" presName="sibTrans" presStyleLbl="bgSibTrans2D1" presStyleIdx="1" presStyleCnt="7"/>
      <dgm:spPr/>
      <dgm:t>
        <a:bodyPr/>
        <a:lstStyle/>
        <a:p>
          <a:endParaRPr lang="es-EC"/>
        </a:p>
      </dgm:t>
    </dgm:pt>
    <dgm:pt modelId="{82AD4FC8-4A2A-4C5B-BDDD-F327E8B6D342}" type="pres">
      <dgm:prSet presAssocID="{486B98D0-35C6-48C4-A80B-E3A31A34A10F}" presName="compNode" presStyleCnt="0"/>
      <dgm:spPr/>
    </dgm:pt>
    <dgm:pt modelId="{406993F7-B5EF-4969-BC07-03C06467DAEE}" type="pres">
      <dgm:prSet presAssocID="{486B98D0-35C6-48C4-A80B-E3A31A34A10F}" presName="dummyConnPt" presStyleCnt="0"/>
      <dgm:spPr/>
    </dgm:pt>
    <dgm:pt modelId="{7CD012CE-C853-4D79-B592-BDA953E73F98}" type="pres">
      <dgm:prSet presAssocID="{486B98D0-35C6-48C4-A80B-E3A31A34A10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7C30EA-CF3E-4FEC-B36B-5F2D3DF3E266}" type="pres">
      <dgm:prSet presAssocID="{ED3ABBE4-F56D-47B5-B1F9-1CBEB41B3D65}" presName="sibTrans" presStyleLbl="bgSibTrans2D1" presStyleIdx="2" presStyleCnt="7"/>
      <dgm:spPr/>
      <dgm:t>
        <a:bodyPr/>
        <a:lstStyle/>
        <a:p>
          <a:endParaRPr lang="es-EC"/>
        </a:p>
      </dgm:t>
    </dgm:pt>
    <dgm:pt modelId="{5FC10E75-535C-46D3-ACA8-E788F7FBD50E}" type="pres">
      <dgm:prSet presAssocID="{CEA18556-3683-474B-8E8E-835D52B408FF}" presName="compNode" presStyleCnt="0"/>
      <dgm:spPr/>
    </dgm:pt>
    <dgm:pt modelId="{8DFA8156-B6E0-42A5-B849-3CAF2BC4505C}" type="pres">
      <dgm:prSet presAssocID="{CEA18556-3683-474B-8E8E-835D52B408FF}" presName="dummyConnPt" presStyleCnt="0"/>
      <dgm:spPr/>
    </dgm:pt>
    <dgm:pt modelId="{BD7C7148-E72B-4644-866F-14B78F5E1081}" type="pres">
      <dgm:prSet presAssocID="{CEA18556-3683-474B-8E8E-835D52B408F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236963-E3D4-489E-BDDE-67B8C37EB584}" type="pres">
      <dgm:prSet presAssocID="{F07B0747-CFE3-49D2-B99C-9288A337CB31}" presName="sibTrans" presStyleLbl="bgSibTrans2D1" presStyleIdx="3" presStyleCnt="7"/>
      <dgm:spPr/>
      <dgm:t>
        <a:bodyPr/>
        <a:lstStyle/>
        <a:p>
          <a:endParaRPr lang="es-EC"/>
        </a:p>
      </dgm:t>
    </dgm:pt>
    <dgm:pt modelId="{ABDB4EB1-3FE1-4A8A-B116-195400AE61CB}" type="pres">
      <dgm:prSet presAssocID="{4C1427AA-E562-4551-A890-2E41B2EA3F79}" presName="compNode" presStyleCnt="0"/>
      <dgm:spPr/>
    </dgm:pt>
    <dgm:pt modelId="{E477182A-8061-4FDB-A58A-E909CD19C34D}" type="pres">
      <dgm:prSet presAssocID="{4C1427AA-E562-4551-A890-2E41B2EA3F79}" presName="dummyConnPt" presStyleCnt="0"/>
      <dgm:spPr/>
    </dgm:pt>
    <dgm:pt modelId="{5DE329BC-10B8-4A70-BF69-F1529278F906}" type="pres">
      <dgm:prSet presAssocID="{4C1427AA-E562-4551-A890-2E41B2EA3F7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20AA83-4553-45D1-BDFE-985D2B5FE58A}" type="pres">
      <dgm:prSet presAssocID="{E9B5FB33-3404-4431-8908-F7DDD9045B9A}" presName="sibTrans" presStyleLbl="bgSibTrans2D1" presStyleIdx="4" presStyleCnt="7"/>
      <dgm:spPr/>
      <dgm:t>
        <a:bodyPr/>
        <a:lstStyle/>
        <a:p>
          <a:endParaRPr lang="es-EC"/>
        </a:p>
      </dgm:t>
    </dgm:pt>
    <dgm:pt modelId="{7829E868-D400-4C4C-B010-4A95066F3919}" type="pres">
      <dgm:prSet presAssocID="{10AAE5BB-EE8B-4DE4-804F-2ED7A7E71D2C}" presName="compNode" presStyleCnt="0"/>
      <dgm:spPr/>
    </dgm:pt>
    <dgm:pt modelId="{2ED32372-846A-4B96-94BF-43293119849A}" type="pres">
      <dgm:prSet presAssocID="{10AAE5BB-EE8B-4DE4-804F-2ED7A7E71D2C}" presName="dummyConnPt" presStyleCnt="0"/>
      <dgm:spPr/>
    </dgm:pt>
    <dgm:pt modelId="{F7F1A0BE-4CF2-46A7-B7C2-0A31313272B2}" type="pres">
      <dgm:prSet presAssocID="{10AAE5BB-EE8B-4DE4-804F-2ED7A7E71D2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540744-2144-48AF-997D-7FDCA06196A2}" type="pres">
      <dgm:prSet presAssocID="{736B2D29-A91B-466C-9897-BCB8E92C379C}" presName="sibTrans" presStyleLbl="bgSibTrans2D1" presStyleIdx="5" presStyleCnt="7"/>
      <dgm:spPr/>
      <dgm:t>
        <a:bodyPr/>
        <a:lstStyle/>
        <a:p>
          <a:endParaRPr lang="es-EC"/>
        </a:p>
      </dgm:t>
    </dgm:pt>
    <dgm:pt modelId="{3DF9F6D9-1D78-4E87-9CB9-108A9A94C587}" type="pres">
      <dgm:prSet presAssocID="{B6FF0AF8-ADDA-4F43-B8FC-3DF0DFF9D79D}" presName="compNode" presStyleCnt="0"/>
      <dgm:spPr/>
    </dgm:pt>
    <dgm:pt modelId="{C1A28A95-775F-4912-95C2-7875CE6F8C68}" type="pres">
      <dgm:prSet presAssocID="{B6FF0AF8-ADDA-4F43-B8FC-3DF0DFF9D79D}" presName="dummyConnPt" presStyleCnt="0"/>
      <dgm:spPr/>
    </dgm:pt>
    <dgm:pt modelId="{DAF5A678-DBBA-46B9-AF7B-92224A29EF54}" type="pres">
      <dgm:prSet presAssocID="{B6FF0AF8-ADDA-4F43-B8FC-3DF0DFF9D79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23AEC0-D647-490B-8BA0-606305070B53}" type="pres">
      <dgm:prSet presAssocID="{A96AFA15-4BB7-4E75-9770-40994C9E7C24}" presName="sibTrans" presStyleLbl="bgSibTrans2D1" presStyleIdx="6" presStyleCnt="7"/>
      <dgm:spPr/>
      <dgm:t>
        <a:bodyPr/>
        <a:lstStyle/>
        <a:p>
          <a:endParaRPr lang="es-EC"/>
        </a:p>
      </dgm:t>
    </dgm:pt>
    <dgm:pt modelId="{4A96C1A0-C364-4C76-9778-0F58540748EE}" type="pres">
      <dgm:prSet presAssocID="{F2FA4F04-A04F-4344-AD28-501392CD3C4A}" presName="compNode" presStyleCnt="0"/>
      <dgm:spPr/>
    </dgm:pt>
    <dgm:pt modelId="{5E65005F-C3F6-4754-BD39-4B25C2BB8C0A}" type="pres">
      <dgm:prSet presAssocID="{F2FA4F04-A04F-4344-AD28-501392CD3C4A}" presName="dummyConnPt" presStyleCnt="0"/>
      <dgm:spPr/>
    </dgm:pt>
    <dgm:pt modelId="{46EAEA71-9DF3-4253-9A7C-39C511BB439A}" type="pres">
      <dgm:prSet presAssocID="{F2FA4F04-A04F-4344-AD28-501392CD3C4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F3AD3D1-03C3-4789-B9CB-929D2221D883}" type="presOf" srcId="{4C1427AA-E562-4551-A890-2E41B2EA3F79}" destId="{5DE329BC-10B8-4A70-BF69-F1529278F906}" srcOrd="0" destOrd="0" presId="urn:microsoft.com/office/officeart/2005/8/layout/bProcess4"/>
    <dgm:cxn modelId="{EC711D86-AFE1-444F-99F5-5929F59D2FBE}" srcId="{0E972031-A528-4263-A00C-6A999DEDD296}" destId="{B44BF8FA-C033-4625-BDC6-FAE37E72EE23}" srcOrd="0" destOrd="0" parTransId="{D2A637AD-BDCC-4C6C-8376-552F9C19E40A}" sibTransId="{9DE8972C-FD17-4B89-8400-2E2D60813FB9}"/>
    <dgm:cxn modelId="{01F83AB8-35C6-4DA8-88ED-C6ED8D3BF5B2}" type="presOf" srcId="{B44BF8FA-C033-4625-BDC6-FAE37E72EE23}" destId="{75FFF8CD-4E52-4D40-BD16-D466D8D39162}" srcOrd="0" destOrd="0" presId="urn:microsoft.com/office/officeart/2005/8/layout/bProcess4"/>
    <dgm:cxn modelId="{05634B19-F2C1-4AA1-8BBB-026AC5BBA855}" type="presOf" srcId="{F694ADFA-CE19-4EAC-898A-CBB4961A6B9A}" destId="{A23602AD-83A5-4B18-A6C6-0B7E105227E4}" srcOrd="0" destOrd="0" presId="urn:microsoft.com/office/officeart/2005/8/layout/bProcess4"/>
    <dgm:cxn modelId="{F7775847-2748-481C-86FF-D049D2479938}" srcId="{0E972031-A528-4263-A00C-6A999DEDD296}" destId="{B6FF0AF8-ADDA-4F43-B8FC-3DF0DFF9D79D}" srcOrd="6" destOrd="0" parTransId="{01C6C1ED-E3FA-4642-AA3C-932547077075}" sibTransId="{A96AFA15-4BB7-4E75-9770-40994C9E7C24}"/>
    <dgm:cxn modelId="{7463A869-7A7D-40E7-8FE4-FA5045C466DE}" type="presOf" srcId="{ED3ABBE4-F56D-47B5-B1F9-1CBEB41B3D65}" destId="{947C30EA-CF3E-4FEC-B36B-5F2D3DF3E266}" srcOrd="0" destOrd="0" presId="urn:microsoft.com/office/officeart/2005/8/layout/bProcess4"/>
    <dgm:cxn modelId="{CDFB19D6-4076-43AA-B5F2-4A09B9827984}" type="presOf" srcId="{B6FF0AF8-ADDA-4F43-B8FC-3DF0DFF9D79D}" destId="{DAF5A678-DBBA-46B9-AF7B-92224A29EF54}" srcOrd="0" destOrd="0" presId="urn:microsoft.com/office/officeart/2005/8/layout/bProcess4"/>
    <dgm:cxn modelId="{1C6F55E3-8E0C-49C1-B9F8-5C0A167677FD}" type="presOf" srcId="{0E972031-A528-4263-A00C-6A999DEDD296}" destId="{E15F04D7-4E21-4337-AFCE-884B784E0024}" srcOrd="0" destOrd="0" presId="urn:microsoft.com/office/officeart/2005/8/layout/bProcess4"/>
    <dgm:cxn modelId="{D2DF5E63-DE93-449D-86AB-C0508F90FA62}" type="presOf" srcId="{A96AFA15-4BB7-4E75-9770-40994C9E7C24}" destId="{7F23AEC0-D647-490B-8BA0-606305070B53}" srcOrd="0" destOrd="0" presId="urn:microsoft.com/office/officeart/2005/8/layout/bProcess4"/>
    <dgm:cxn modelId="{7E293B8A-B753-4DE6-B19F-6C55D1FE82DA}" type="presOf" srcId="{E9B5FB33-3404-4431-8908-F7DDD9045B9A}" destId="{6820AA83-4553-45D1-BDFE-985D2B5FE58A}" srcOrd="0" destOrd="0" presId="urn:microsoft.com/office/officeart/2005/8/layout/bProcess4"/>
    <dgm:cxn modelId="{5DCEAD01-9FF8-4427-BDAA-766F420EEE96}" srcId="{0E972031-A528-4263-A00C-6A999DEDD296}" destId="{CEA18556-3683-474B-8E8E-835D52B408FF}" srcOrd="3" destOrd="0" parTransId="{C7D6E6A1-7EA9-4424-9D36-DAE7B8A7FA3D}" sibTransId="{F07B0747-CFE3-49D2-B99C-9288A337CB31}"/>
    <dgm:cxn modelId="{AFAAF39E-FA47-4BA5-BA25-7C77A7B38432}" srcId="{0E972031-A528-4263-A00C-6A999DEDD296}" destId="{486B98D0-35C6-48C4-A80B-E3A31A34A10F}" srcOrd="2" destOrd="0" parTransId="{5C45A226-0E4C-4D2E-821F-C93EB08EE7F6}" sibTransId="{ED3ABBE4-F56D-47B5-B1F9-1CBEB41B3D65}"/>
    <dgm:cxn modelId="{97FF35A4-598F-4C6A-ABFC-B7EFEFC0AE51}" type="presOf" srcId="{4AB0D484-39DC-41AA-94AC-9A379B3962AC}" destId="{3982C5EA-47FB-496C-B87F-660349DA89E4}" srcOrd="0" destOrd="0" presId="urn:microsoft.com/office/officeart/2005/8/layout/bProcess4"/>
    <dgm:cxn modelId="{861336FF-7072-44EE-954D-CFD1F4CD0E41}" type="presOf" srcId="{736B2D29-A91B-466C-9897-BCB8E92C379C}" destId="{DD540744-2144-48AF-997D-7FDCA06196A2}" srcOrd="0" destOrd="0" presId="urn:microsoft.com/office/officeart/2005/8/layout/bProcess4"/>
    <dgm:cxn modelId="{D553179D-AC90-4AC0-B494-2EF0D7685C8B}" srcId="{0E972031-A528-4263-A00C-6A999DEDD296}" destId="{10AAE5BB-EE8B-4DE4-804F-2ED7A7E71D2C}" srcOrd="5" destOrd="0" parTransId="{FE2FB543-7342-4949-8543-68171A6D0E45}" sibTransId="{736B2D29-A91B-466C-9897-BCB8E92C379C}"/>
    <dgm:cxn modelId="{C5651538-31BF-4CDA-B64A-448142E079A2}" type="presOf" srcId="{F2FA4F04-A04F-4344-AD28-501392CD3C4A}" destId="{46EAEA71-9DF3-4253-9A7C-39C511BB439A}" srcOrd="0" destOrd="0" presId="urn:microsoft.com/office/officeart/2005/8/layout/bProcess4"/>
    <dgm:cxn modelId="{02326F7D-420F-450C-B745-3A1DE0FDC45F}" type="presOf" srcId="{10AAE5BB-EE8B-4DE4-804F-2ED7A7E71D2C}" destId="{F7F1A0BE-4CF2-46A7-B7C2-0A31313272B2}" srcOrd="0" destOrd="0" presId="urn:microsoft.com/office/officeart/2005/8/layout/bProcess4"/>
    <dgm:cxn modelId="{8E76E5DB-02FE-481D-A984-6D4C4C389C1E}" srcId="{0E972031-A528-4263-A00C-6A999DEDD296}" destId="{F2FA4F04-A04F-4344-AD28-501392CD3C4A}" srcOrd="7" destOrd="0" parTransId="{260FA6B4-EDAA-4EEB-97F5-E92D4BD91FE7}" sibTransId="{C59B9A8C-6A9C-4BFE-9B8F-4FB95100F608}"/>
    <dgm:cxn modelId="{4C185481-FCA9-4571-AE04-A41A6904B044}" type="presOf" srcId="{F07B0747-CFE3-49D2-B99C-9288A337CB31}" destId="{F5236963-E3D4-489E-BDDE-67B8C37EB584}" srcOrd="0" destOrd="0" presId="urn:microsoft.com/office/officeart/2005/8/layout/bProcess4"/>
    <dgm:cxn modelId="{C7502BC9-55D1-45FE-9677-A67CE5328A14}" srcId="{0E972031-A528-4263-A00C-6A999DEDD296}" destId="{4C1427AA-E562-4551-A890-2E41B2EA3F79}" srcOrd="4" destOrd="0" parTransId="{519448C7-0F98-4594-8C00-E49F87142EC8}" sibTransId="{E9B5FB33-3404-4431-8908-F7DDD9045B9A}"/>
    <dgm:cxn modelId="{B2ECAF20-F071-4065-9C00-67F4BAE402F3}" type="presOf" srcId="{CEA18556-3683-474B-8E8E-835D52B408FF}" destId="{BD7C7148-E72B-4644-866F-14B78F5E1081}" srcOrd="0" destOrd="0" presId="urn:microsoft.com/office/officeart/2005/8/layout/bProcess4"/>
    <dgm:cxn modelId="{90713250-5A56-415C-9DF5-BC712358EC1D}" type="presOf" srcId="{486B98D0-35C6-48C4-A80B-E3A31A34A10F}" destId="{7CD012CE-C853-4D79-B592-BDA953E73F98}" srcOrd="0" destOrd="0" presId="urn:microsoft.com/office/officeart/2005/8/layout/bProcess4"/>
    <dgm:cxn modelId="{7E1CCF18-E09F-430D-8ED3-F3A14CA6FB5E}" type="presOf" srcId="{9DE8972C-FD17-4B89-8400-2E2D60813FB9}" destId="{CF220E6B-E2F3-4C75-B49C-91F5C0497794}" srcOrd="0" destOrd="0" presId="urn:microsoft.com/office/officeart/2005/8/layout/bProcess4"/>
    <dgm:cxn modelId="{FDE92C39-8F92-4A40-9772-8469F05360AE}" srcId="{0E972031-A528-4263-A00C-6A999DEDD296}" destId="{4AB0D484-39DC-41AA-94AC-9A379B3962AC}" srcOrd="1" destOrd="0" parTransId="{7207B5DE-E609-4A62-A670-9579B448848B}" sibTransId="{F694ADFA-CE19-4EAC-898A-CBB4961A6B9A}"/>
    <dgm:cxn modelId="{5FDC62C1-DE35-4A65-B930-3C1413A8840E}" type="presParOf" srcId="{E15F04D7-4E21-4337-AFCE-884B784E0024}" destId="{59A7CA73-5629-4CC0-98D8-25AD24E25D65}" srcOrd="0" destOrd="0" presId="urn:microsoft.com/office/officeart/2005/8/layout/bProcess4"/>
    <dgm:cxn modelId="{3A7A7FD0-F148-4808-9541-922A7F19D900}" type="presParOf" srcId="{59A7CA73-5629-4CC0-98D8-25AD24E25D65}" destId="{0B31BD5A-4F3C-45DB-849B-D2C0E536D2F1}" srcOrd="0" destOrd="0" presId="urn:microsoft.com/office/officeart/2005/8/layout/bProcess4"/>
    <dgm:cxn modelId="{7F3BC477-FB99-46C7-9262-8DFF4E58D23B}" type="presParOf" srcId="{59A7CA73-5629-4CC0-98D8-25AD24E25D65}" destId="{75FFF8CD-4E52-4D40-BD16-D466D8D39162}" srcOrd="1" destOrd="0" presId="urn:microsoft.com/office/officeart/2005/8/layout/bProcess4"/>
    <dgm:cxn modelId="{5AEEB19C-5266-447C-BCF3-28DC91C0AE83}" type="presParOf" srcId="{E15F04D7-4E21-4337-AFCE-884B784E0024}" destId="{CF220E6B-E2F3-4C75-B49C-91F5C0497794}" srcOrd="1" destOrd="0" presId="urn:microsoft.com/office/officeart/2005/8/layout/bProcess4"/>
    <dgm:cxn modelId="{5A504CA6-24C3-4E39-BD7D-A6A41F17B6D0}" type="presParOf" srcId="{E15F04D7-4E21-4337-AFCE-884B784E0024}" destId="{8ADB8FEC-F1C0-4FA3-9C6F-4BD15657618F}" srcOrd="2" destOrd="0" presId="urn:microsoft.com/office/officeart/2005/8/layout/bProcess4"/>
    <dgm:cxn modelId="{E46497D8-4B85-4607-9A4C-F59FCABC8B7B}" type="presParOf" srcId="{8ADB8FEC-F1C0-4FA3-9C6F-4BD15657618F}" destId="{E5662063-C465-472C-A213-37C3809E0D5C}" srcOrd="0" destOrd="0" presId="urn:microsoft.com/office/officeart/2005/8/layout/bProcess4"/>
    <dgm:cxn modelId="{15CDD33D-CF9B-4F62-BF44-8CFA6D5F0EC7}" type="presParOf" srcId="{8ADB8FEC-F1C0-4FA3-9C6F-4BD15657618F}" destId="{3982C5EA-47FB-496C-B87F-660349DA89E4}" srcOrd="1" destOrd="0" presId="urn:microsoft.com/office/officeart/2005/8/layout/bProcess4"/>
    <dgm:cxn modelId="{7E28D4E6-E7AD-4258-AA61-F7F7519D43EF}" type="presParOf" srcId="{E15F04D7-4E21-4337-AFCE-884B784E0024}" destId="{A23602AD-83A5-4B18-A6C6-0B7E105227E4}" srcOrd="3" destOrd="0" presId="urn:microsoft.com/office/officeart/2005/8/layout/bProcess4"/>
    <dgm:cxn modelId="{DD193FED-7B81-4E81-80E2-FEDC32A4DD8F}" type="presParOf" srcId="{E15F04D7-4E21-4337-AFCE-884B784E0024}" destId="{82AD4FC8-4A2A-4C5B-BDDD-F327E8B6D342}" srcOrd="4" destOrd="0" presId="urn:microsoft.com/office/officeart/2005/8/layout/bProcess4"/>
    <dgm:cxn modelId="{432F2570-41D4-4331-8AFE-4E4467753D5B}" type="presParOf" srcId="{82AD4FC8-4A2A-4C5B-BDDD-F327E8B6D342}" destId="{406993F7-B5EF-4969-BC07-03C06467DAEE}" srcOrd="0" destOrd="0" presId="urn:microsoft.com/office/officeart/2005/8/layout/bProcess4"/>
    <dgm:cxn modelId="{968E49B6-D06B-485C-A35B-78AA7B2C2E9C}" type="presParOf" srcId="{82AD4FC8-4A2A-4C5B-BDDD-F327E8B6D342}" destId="{7CD012CE-C853-4D79-B592-BDA953E73F98}" srcOrd="1" destOrd="0" presId="urn:microsoft.com/office/officeart/2005/8/layout/bProcess4"/>
    <dgm:cxn modelId="{DC2F437A-04B6-447D-9137-031697C1149B}" type="presParOf" srcId="{E15F04D7-4E21-4337-AFCE-884B784E0024}" destId="{947C30EA-CF3E-4FEC-B36B-5F2D3DF3E266}" srcOrd="5" destOrd="0" presId="urn:microsoft.com/office/officeart/2005/8/layout/bProcess4"/>
    <dgm:cxn modelId="{464988A9-992C-4FAB-A9FD-4A86C71CA33A}" type="presParOf" srcId="{E15F04D7-4E21-4337-AFCE-884B784E0024}" destId="{5FC10E75-535C-46D3-ACA8-E788F7FBD50E}" srcOrd="6" destOrd="0" presId="urn:microsoft.com/office/officeart/2005/8/layout/bProcess4"/>
    <dgm:cxn modelId="{7FCB85B1-EA92-4794-9053-5D92CCC75E0B}" type="presParOf" srcId="{5FC10E75-535C-46D3-ACA8-E788F7FBD50E}" destId="{8DFA8156-B6E0-42A5-B849-3CAF2BC4505C}" srcOrd="0" destOrd="0" presId="urn:microsoft.com/office/officeart/2005/8/layout/bProcess4"/>
    <dgm:cxn modelId="{C00643F7-9684-4AC3-A40A-C8F6C88166D9}" type="presParOf" srcId="{5FC10E75-535C-46D3-ACA8-E788F7FBD50E}" destId="{BD7C7148-E72B-4644-866F-14B78F5E1081}" srcOrd="1" destOrd="0" presId="urn:microsoft.com/office/officeart/2005/8/layout/bProcess4"/>
    <dgm:cxn modelId="{8EB4E493-9210-4288-BABD-6F996FADE27F}" type="presParOf" srcId="{E15F04D7-4E21-4337-AFCE-884B784E0024}" destId="{F5236963-E3D4-489E-BDDE-67B8C37EB584}" srcOrd="7" destOrd="0" presId="urn:microsoft.com/office/officeart/2005/8/layout/bProcess4"/>
    <dgm:cxn modelId="{985E0C85-8E36-470F-88F3-151B4A4B902A}" type="presParOf" srcId="{E15F04D7-4E21-4337-AFCE-884B784E0024}" destId="{ABDB4EB1-3FE1-4A8A-B116-195400AE61CB}" srcOrd="8" destOrd="0" presId="urn:microsoft.com/office/officeart/2005/8/layout/bProcess4"/>
    <dgm:cxn modelId="{CC6F3F56-2D87-4757-953E-BC3A325DE8B3}" type="presParOf" srcId="{ABDB4EB1-3FE1-4A8A-B116-195400AE61CB}" destId="{E477182A-8061-4FDB-A58A-E909CD19C34D}" srcOrd="0" destOrd="0" presId="urn:microsoft.com/office/officeart/2005/8/layout/bProcess4"/>
    <dgm:cxn modelId="{4BF2812C-0952-4857-BE42-958FEF38170E}" type="presParOf" srcId="{ABDB4EB1-3FE1-4A8A-B116-195400AE61CB}" destId="{5DE329BC-10B8-4A70-BF69-F1529278F906}" srcOrd="1" destOrd="0" presId="urn:microsoft.com/office/officeart/2005/8/layout/bProcess4"/>
    <dgm:cxn modelId="{DA6EF911-3D9F-4218-9E46-92466767D3B1}" type="presParOf" srcId="{E15F04D7-4E21-4337-AFCE-884B784E0024}" destId="{6820AA83-4553-45D1-BDFE-985D2B5FE58A}" srcOrd="9" destOrd="0" presId="urn:microsoft.com/office/officeart/2005/8/layout/bProcess4"/>
    <dgm:cxn modelId="{2FE69467-6CCD-4D69-A78F-AE7C0553A98B}" type="presParOf" srcId="{E15F04D7-4E21-4337-AFCE-884B784E0024}" destId="{7829E868-D400-4C4C-B010-4A95066F3919}" srcOrd="10" destOrd="0" presId="urn:microsoft.com/office/officeart/2005/8/layout/bProcess4"/>
    <dgm:cxn modelId="{AA8C458F-205C-4FBA-B041-6BC122465B41}" type="presParOf" srcId="{7829E868-D400-4C4C-B010-4A95066F3919}" destId="{2ED32372-846A-4B96-94BF-43293119849A}" srcOrd="0" destOrd="0" presId="urn:microsoft.com/office/officeart/2005/8/layout/bProcess4"/>
    <dgm:cxn modelId="{F29A01E1-ED30-467B-821C-0BA529429185}" type="presParOf" srcId="{7829E868-D400-4C4C-B010-4A95066F3919}" destId="{F7F1A0BE-4CF2-46A7-B7C2-0A31313272B2}" srcOrd="1" destOrd="0" presId="urn:microsoft.com/office/officeart/2005/8/layout/bProcess4"/>
    <dgm:cxn modelId="{AF717CC3-2D5C-4871-B4F2-741AD0B08A43}" type="presParOf" srcId="{E15F04D7-4E21-4337-AFCE-884B784E0024}" destId="{DD540744-2144-48AF-997D-7FDCA06196A2}" srcOrd="11" destOrd="0" presId="urn:microsoft.com/office/officeart/2005/8/layout/bProcess4"/>
    <dgm:cxn modelId="{4270CC41-7689-4391-B269-37406997F7D5}" type="presParOf" srcId="{E15F04D7-4E21-4337-AFCE-884B784E0024}" destId="{3DF9F6D9-1D78-4E87-9CB9-108A9A94C587}" srcOrd="12" destOrd="0" presId="urn:microsoft.com/office/officeart/2005/8/layout/bProcess4"/>
    <dgm:cxn modelId="{71724EAC-1014-496A-B745-36D983757BDC}" type="presParOf" srcId="{3DF9F6D9-1D78-4E87-9CB9-108A9A94C587}" destId="{C1A28A95-775F-4912-95C2-7875CE6F8C68}" srcOrd="0" destOrd="0" presId="urn:microsoft.com/office/officeart/2005/8/layout/bProcess4"/>
    <dgm:cxn modelId="{7D90CC74-1EEA-4089-93DB-73B95EF41304}" type="presParOf" srcId="{3DF9F6D9-1D78-4E87-9CB9-108A9A94C587}" destId="{DAF5A678-DBBA-46B9-AF7B-92224A29EF54}" srcOrd="1" destOrd="0" presId="urn:microsoft.com/office/officeart/2005/8/layout/bProcess4"/>
    <dgm:cxn modelId="{16028BE3-FAD1-481A-AF70-CADC4138E32C}" type="presParOf" srcId="{E15F04D7-4E21-4337-AFCE-884B784E0024}" destId="{7F23AEC0-D647-490B-8BA0-606305070B53}" srcOrd="13" destOrd="0" presId="urn:microsoft.com/office/officeart/2005/8/layout/bProcess4"/>
    <dgm:cxn modelId="{F458AA66-08A3-4953-9F88-43C160B448C5}" type="presParOf" srcId="{E15F04D7-4E21-4337-AFCE-884B784E0024}" destId="{4A96C1A0-C364-4C76-9778-0F58540748EE}" srcOrd="14" destOrd="0" presId="urn:microsoft.com/office/officeart/2005/8/layout/bProcess4"/>
    <dgm:cxn modelId="{23A525AF-E35B-4026-9125-AAD8C76B1EA3}" type="presParOf" srcId="{4A96C1A0-C364-4C76-9778-0F58540748EE}" destId="{5E65005F-C3F6-4754-BD39-4B25C2BB8C0A}" srcOrd="0" destOrd="0" presId="urn:microsoft.com/office/officeart/2005/8/layout/bProcess4"/>
    <dgm:cxn modelId="{9934938A-99B4-4978-914C-BE3810BE674F}" type="presParOf" srcId="{4A96C1A0-C364-4C76-9778-0F58540748EE}" destId="{46EAEA71-9DF3-4253-9A7C-39C511BB439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4ECC9C-CCD7-490F-87C8-4E12AB221724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</dgm:pt>
    <dgm:pt modelId="{03CDFA64-948C-431C-A6BD-5146DBD9302F}">
      <dgm:prSet phldrT="[Texto]" custT="1"/>
      <dgm:spPr/>
      <dgm:t>
        <a:bodyPr/>
        <a:lstStyle/>
        <a:p>
          <a:r>
            <a:rPr lang="es-EC" sz="1600" dirty="0" smtClean="0"/>
            <a:t>Políticas públicas </a:t>
          </a:r>
          <a:endParaRPr lang="es-EC" sz="1600" dirty="0"/>
        </a:p>
      </dgm:t>
    </dgm:pt>
    <dgm:pt modelId="{88148D52-D076-4630-8008-4E81EE7186F1}" type="parTrans" cxnId="{3C2C1973-0D94-4C15-9F07-A82874FB9C23}">
      <dgm:prSet/>
      <dgm:spPr/>
      <dgm:t>
        <a:bodyPr/>
        <a:lstStyle/>
        <a:p>
          <a:endParaRPr lang="es-EC"/>
        </a:p>
      </dgm:t>
    </dgm:pt>
    <dgm:pt modelId="{56944CA7-E301-4877-808C-63C9F75E0310}" type="sibTrans" cxnId="{3C2C1973-0D94-4C15-9F07-A82874FB9C23}">
      <dgm:prSet/>
      <dgm:spPr/>
      <dgm:t>
        <a:bodyPr/>
        <a:lstStyle/>
        <a:p>
          <a:endParaRPr lang="es-EC"/>
        </a:p>
      </dgm:t>
    </dgm:pt>
    <dgm:pt modelId="{0D181C8B-DE99-4C36-BD3A-1EAA09B9973E}">
      <dgm:prSet phldrT="[Texto]" custT="1"/>
      <dgm:spPr/>
      <dgm:t>
        <a:bodyPr/>
        <a:lstStyle/>
        <a:p>
          <a:r>
            <a:rPr lang="es-EC" sz="1600" dirty="0" smtClean="0"/>
            <a:t>Normativa de actividades y servicios</a:t>
          </a:r>
          <a:endParaRPr lang="es-EC" sz="1600" dirty="0"/>
        </a:p>
      </dgm:t>
    </dgm:pt>
    <dgm:pt modelId="{0515419C-B6FE-4BBA-9F5F-BFB5CF082364}" type="parTrans" cxnId="{D2600274-91ED-4330-B50C-5081577FDA74}">
      <dgm:prSet/>
      <dgm:spPr/>
      <dgm:t>
        <a:bodyPr/>
        <a:lstStyle/>
        <a:p>
          <a:endParaRPr lang="es-EC"/>
        </a:p>
      </dgm:t>
    </dgm:pt>
    <dgm:pt modelId="{F2E706DF-F01B-4204-8B81-B7F9097B1BD3}" type="sibTrans" cxnId="{D2600274-91ED-4330-B50C-5081577FDA74}">
      <dgm:prSet/>
      <dgm:spPr/>
      <dgm:t>
        <a:bodyPr/>
        <a:lstStyle/>
        <a:p>
          <a:endParaRPr lang="es-EC"/>
        </a:p>
      </dgm:t>
    </dgm:pt>
    <dgm:pt modelId="{CC64899A-722B-4541-9FA8-BE8F2DA5D171}">
      <dgm:prSet phldrT="[Texto]" custT="1"/>
      <dgm:spPr/>
      <dgm:t>
        <a:bodyPr/>
        <a:lstStyle/>
        <a:p>
          <a:r>
            <a:rPr lang="es-EC" sz="1600" dirty="0" smtClean="0"/>
            <a:t>Normas técnicas de calidad (Dir. Calidad)</a:t>
          </a:r>
          <a:endParaRPr lang="es-EC" sz="1600" dirty="0"/>
        </a:p>
      </dgm:t>
    </dgm:pt>
    <dgm:pt modelId="{DAAEEC87-1351-4A32-B8FC-7B4CA4DCDB69}" type="parTrans" cxnId="{61068941-0EB1-4AF1-834F-FD0DE02B848C}">
      <dgm:prSet/>
      <dgm:spPr/>
      <dgm:t>
        <a:bodyPr/>
        <a:lstStyle/>
        <a:p>
          <a:endParaRPr lang="es-EC"/>
        </a:p>
      </dgm:t>
    </dgm:pt>
    <dgm:pt modelId="{0C5C448E-E8E0-4C6C-8BD4-2654FCFF9D42}" type="sibTrans" cxnId="{61068941-0EB1-4AF1-834F-FD0DE02B848C}">
      <dgm:prSet/>
      <dgm:spPr/>
      <dgm:t>
        <a:bodyPr/>
        <a:lstStyle/>
        <a:p>
          <a:endParaRPr lang="es-EC"/>
        </a:p>
      </dgm:t>
    </dgm:pt>
    <dgm:pt modelId="{3588F14F-8589-4296-BA78-6301C759EAA0}">
      <dgm:prSet phldrT="[Texto]" custT="1"/>
      <dgm:spPr/>
      <dgm:t>
        <a:bodyPr/>
        <a:lstStyle/>
        <a:p>
          <a:r>
            <a:rPr lang="es-EC" sz="1600" dirty="0" smtClean="0"/>
            <a:t>Seguimiento y Monitoreo </a:t>
          </a:r>
          <a:endParaRPr lang="es-EC" sz="1600" dirty="0"/>
        </a:p>
      </dgm:t>
    </dgm:pt>
    <dgm:pt modelId="{730B0D10-8661-4967-8DC8-6CC086B60CF9}" type="parTrans" cxnId="{57E36407-FDA7-4CAA-9ED8-AD59B6EB6DC4}">
      <dgm:prSet/>
      <dgm:spPr/>
      <dgm:t>
        <a:bodyPr/>
        <a:lstStyle/>
        <a:p>
          <a:endParaRPr lang="es-EC"/>
        </a:p>
      </dgm:t>
    </dgm:pt>
    <dgm:pt modelId="{22461BA2-8626-46B5-B2F5-6603236253EC}" type="sibTrans" cxnId="{57E36407-FDA7-4CAA-9ED8-AD59B6EB6DC4}">
      <dgm:prSet/>
      <dgm:spPr/>
      <dgm:t>
        <a:bodyPr/>
        <a:lstStyle/>
        <a:p>
          <a:endParaRPr lang="es-EC"/>
        </a:p>
      </dgm:t>
    </dgm:pt>
    <dgm:pt modelId="{EC815811-04EE-489A-806D-0E265B56FB23}" type="pres">
      <dgm:prSet presAssocID="{BF4ECC9C-CCD7-490F-87C8-4E12AB221724}" presName="CompostProcess" presStyleCnt="0">
        <dgm:presLayoutVars>
          <dgm:dir/>
          <dgm:resizeHandles val="exact"/>
        </dgm:presLayoutVars>
      </dgm:prSet>
      <dgm:spPr/>
    </dgm:pt>
    <dgm:pt modelId="{335C00C0-8A7E-4ECA-B090-35586565943E}" type="pres">
      <dgm:prSet presAssocID="{BF4ECC9C-CCD7-490F-87C8-4E12AB221724}" presName="arrow" presStyleLbl="bgShp" presStyleIdx="0" presStyleCnt="1"/>
      <dgm:spPr/>
    </dgm:pt>
    <dgm:pt modelId="{146B08AF-89FA-42A2-8FAD-92E0051E1CEC}" type="pres">
      <dgm:prSet presAssocID="{BF4ECC9C-CCD7-490F-87C8-4E12AB221724}" presName="linearProcess" presStyleCnt="0"/>
      <dgm:spPr/>
    </dgm:pt>
    <dgm:pt modelId="{DA289FC2-8D52-4695-8049-C53FBF770E46}" type="pres">
      <dgm:prSet presAssocID="{03CDFA64-948C-431C-A6BD-5146DBD9302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B761F2-6701-455A-8C82-FA8AFB57D107}" type="pres">
      <dgm:prSet presAssocID="{56944CA7-E301-4877-808C-63C9F75E0310}" presName="sibTrans" presStyleCnt="0"/>
      <dgm:spPr/>
    </dgm:pt>
    <dgm:pt modelId="{6965A2B3-EC5D-4A43-B893-246CBBB9DAD0}" type="pres">
      <dgm:prSet presAssocID="{0D181C8B-DE99-4C36-BD3A-1EAA09B9973E}" presName="textNode" presStyleLbl="node1" presStyleIdx="1" presStyleCnt="4" custLinFactNeighborX="-20217" custLinFactNeighborY="-31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72C002-ECAF-4C5D-AA1C-ECD492AE1C0D}" type="pres">
      <dgm:prSet presAssocID="{F2E706DF-F01B-4204-8B81-B7F9097B1BD3}" presName="sibTrans" presStyleCnt="0"/>
      <dgm:spPr/>
    </dgm:pt>
    <dgm:pt modelId="{D96B373B-D7AE-4DF4-B9CA-B3C3225578C2}" type="pres">
      <dgm:prSet presAssocID="{CC64899A-722B-4541-9FA8-BE8F2DA5D17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114DCC-31FD-491E-A7A9-B62E1513101B}" type="pres">
      <dgm:prSet presAssocID="{0C5C448E-E8E0-4C6C-8BD4-2654FCFF9D42}" presName="sibTrans" presStyleCnt="0"/>
      <dgm:spPr/>
    </dgm:pt>
    <dgm:pt modelId="{E6A94023-4513-4794-AC05-0DBFA222A9E6}" type="pres">
      <dgm:prSet presAssocID="{3588F14F-8589-4296-BA78-6301C759EAA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8DB97B-B288-4365-81A5-2F7C12ACCC85}" type="presOf" srcId="{3588F14F-8589-4296-BA78-6301C759EAA0}" destId="{E6A94023-4513-4794-AC05-0DBFA222A9E6}" srcOrd="0" destOrd="0" presId="urn:microsoft.com/office/officeart/2005/8/layout/hProcess9"/>
    <dgm:cxn modelId="{1351896E-B284-433B-9283-3AF8E5E4FEC4}" type="presOf" srcId="{CC64899A-722B-4541-9FA8-BE8F2DA5D171}" destId="{D96B373B-D7AE-4DF4-B9CA-B3C3225578C2}" srcOrd="0" destOrd="0" presId="urn:microsoft.com/office/officeart/2005/8/layout/hProcess9"/>
    <dgm:cxn modelId="{D2600274-91ED-4330-B50C-5081577FDA74}" srcId="{BF4ECC9C-CCD7-490F-87C8-4E12AB221724}" destId="{0D181C8B-DE99-4C36-BD3A-1EAA09B9973E}" srcOrd="1" destOrd="0" parTransId="{0515419C-B6FE-4BBA-9F5F-BFB5CF082364}" sibTransId="{F2E706DF-F01B-4204-8B81-B7F9097B1BD3}"/>
    <dgm:cxn modelId="{17BF6318-2A0D-4547-AD54-F55BBB035C50}" type="presOf" srcId="{03CDFA64-948C-431C-A6BD-5146DBD9302F}" destId="{DA289FC2-8D52-4695-8049-C53FBF770E46}" srcOrd="0" destOrd="0" presId="urn:microsoft.com/office/officeart/2005/8/layout/hProcess9"/>
    <dgm:cxn modelId="{61068941-0EB1-4AF1-834F-FD0DE02B848C}" srcId="{BF4ECC9C-CCD7-490F-87C8-4E12AB221724}" destId="{CC64899A-722B-4541-9FA8-BE8F2DA5D171}" srcOrd="2" destOrd="0" parTransId="{DAAEEC87-1351-4A32-B8FC-7B4CA4DCDB69}" sibTransId="{0C5C448E-E8E0-4C6C-8BD4-2654FCFF9D42}"/>
    <dgm:cxn modelId="{57E36407-FDA7-4CAA-9ED8-AD59B6EB6DC4}" srcId="{BF4ECC9C-CCD7-490F-87C8-4E12AB221724}" destId="{3588F14F-8589-4296-BA78-6301C759EAA0}" srcOrd="3" destOrd="0" parTransId="{730B0D10-8661-4967-8DC8-6CC086B60CF9}" sibTransId="{22461BA2-8626-46B5-B2F5-6603236253EC}"/>
    <dgm:cxn modelId="{3887AE16-317F-4FEC-95E5-57987580DB21}" type="presOf" srcId="{0D181C8B-DE99-4C36-BD3A-1EAA09B9973E}" destId="{6965A2B3-EC5D-4A43-B893-246CBBB9DAD0}" srcOrd="0" destOrd="0" presId="urn:microsoft.com/office/officeart/2005/8/layout/hProcess9"/>
    <dgm:cxn modelId="{F5665B30-4C55-4BAE-9E65-88EF75C66548}" type="presOf" srcId="{BF4ECC9C-CCD7-490F-87C8-4E12AB221724}" destId="{EC815811-04EE-489A-806D-0E265B56FB23}" srcOrd="0" destOrd="0" presId="urn:microsoft.com/office/officeart/2005/8/layout/hProcess9"/>
    <dgm:cxn modelId="{3C2C1973-0D94-4C15-9F07-A82874FB9C23}" srcId="{BF4ECC9C-CCD7-490F-87C8-4E12AB221724}" destId="{03CDFA64-948C-431C-A6BD-5146DBD9302F}" srcOrd="0" destOrd="0" parTransId="{88148D52-D076-4630-8008-4E81EE7186F1}" sibTransId="{56944CA7-E301-4877-808C-63C9F75E0310}"/>
    <dgm:cxn modelId="{B7446F4D-CB5F-4175-B4D9-203065E8F38C}" type="presParOf" srcId="{EC815811-04EE-489A-806D-0E265B56FB23}" destId="{335C00C0-8A7E-4ECA-B090-35586565943E}" srcOrd="0" destOrd="0" presId="urn:microsoft.com/office/officeart/2005/8/layout/hProcess9"/>
    <dgm:cxn modelId="{93335794-87EA-4629-8F1E-72E5402D5D63}" type="presParOf" srcId="{EC815811-04EE-489A-806D-0E265B56FB23}" destId="{146B08AF-89FA-42A2-8FAD-92E0051E1CEC}" srcOrd="1" destOrd="0" presId="urn:microsoft.com/office/officeart/2005/8/layout/hProcess9"/>
    <dgm:cxn modelId="{846E2977-4513-4491-9BC2-232B586428C0}" type="presParOf" srcId="{146B08AF-89FA-42A2-8FAD-92E0051E1CEC}" destId="{DA289FC2-8D52-4695-8049-C53FBF770E46}" srcOrd="0" destOrd="0" presId="urn:microsoft.com/office/officeart/2005/8/layout/hProcess9"/>
    <dgm:cxn modelId="{80383059-DCF6-488C-9B01-73DBD37521D0}" type="presParOf" srcId="{146B08AF-89FA-42A2-8FAD-92E0051E1CEC}" destId="{93B761F2-6701-455A-8C82-FA8AFB57D107}" srcOrd="1" destOrd="0" presId="urn:microsoft.com/office/officeart/2005/8/layout/hProcess9"/>
    <dgm:cxn modelId="{C958E3B6-5E79-480D-9252-8D96720FF7DC}" type="presParOf" srcId="{146B08AF-89FA-42A2-8FAD-92E0051E1CEC}" destId="{6965A2B3-EC5D-4A43-B893-246CBBB9DAD0}" srcOrd="2" destOrd="0" presId="urn:microsoft.com/office/officeart/2005/8/layout/hProcess9"/>
    <dgm:cxn modelId="{1C39B3C7-2778-461D-823C-1AE154771D8C}" type="presParOf" srcId="{146B08AF-89FA-42A2-8FAD-92E0051E1CEC}" destId="{D372C002-ECAF-4C5D-AA1C-ECD492AE1C0D}" srcOrd="3" destOrd="0" presId="urn:microsoft.com/office/officeart/2005/8/layout/hProcess9"/>
    <dgm:cxn modelId="{EA287466-E56C-4084-963E-9C8B119A4F8E}" type="presParOf" srcId="{146B08AF-89FA-42A2-8FAD-92E0051E1CEC}" destId="{D96B373B-D7AE-4DF4-B9CA-B3C3225578C2}" srcOrd="4" destOrd="0" presId="urn:microsoft.com/office/officeart/2005/8/layout/hProcess9"/>
    <dgm:cxn modelId="{E1A529D0-DE1E-4FDF-A0DE-C7CE051D4BEE}" type="presParOf" srcId="{146B08AF-89FA-42A2-8FAD-92E0051E1CEC}" destId="{AF114DCC-31FD-491E-A7A9-B62E1513101B}" srcOrd="5" destOrd="0" presId="urn:microsoft.com/office/officeart/2005/8/layout/hProcess9"/>
    <dgm:cxn modelId="{DB13DD29-5282-4D71-9D22-87B7047C1D36}" type="presParOf" srcId="{146B08AF-89FA-42A2-8FAD-92E0051E1CEC}" destId="{E6A94023-4513-4794-AC05-0DBFA222A9E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8EDDA6-E79C-4F59-98E4-262BE5D45782}" type="doc">
      <dgm:prSet loTypeId="urn:microsoft.com/office/officeart/2005/8/layout/vList5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BC90E402-576C-447E-AEF3-D262CE0F446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Facilidades</a:t>
          </a:r>
          <a:endParaRPr lang="es-EC" dirty="0">
            <a:solidFill>
              <a:schemeClr val="tx1"/>
            </a:solidFill>
          </a:endParaRPr>
        </a:p>
      </dgm:t>
    </dgm:pt>
    <dgm:pt modelId="{CFC4040F-F715-4403-95C1-E2575E3036C4}" type="parTrans" cxnId="{DF865253-F537-48F6-8802-326BCF438B3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DFAFFF8-E3F4-427D-85DF-E477C11BB8B9}" type="sibTrans" cxnId="{DF865253-F537-48F6-8802-326BCF438B3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A1582B4-055B-4F9B-A453-1B744EBDD29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Lineamientos diseño arquitectónico </a:t>
          </a:r>
          <a:endParaRPr lang="es-EC" dirty="0">
            <a:solidFill>
              <a:schemeClr val="tx1"/>
            </a:solidFill>
          </a:endParaRPr>
        </a:p>
      </dgm:t>
    </dgm:pt>
    <dgm:pt modelId="{BC921714-8DDF-42A9-AF7F-C840A671C28C}" type="parTrans" cxnId="{8877A3CC-A72F-4842-B6B1-192D8AF96B4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E39AF84-3F21-427F-B597-08F279E9AB25}" type="sibTrans" cxnId="{8877A3CC-A72F-4842-B6B1-192D8AF96B4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30FB150-A45E-4D81-BEA4-6C048B24B505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Promoción</a:t>
          </a:r>
          <a:endParaRPr lang="es-EC" dirty="0">
            <a:solidFill>
              <a:schemeClr val="tx1"/>
            </a:solidFill>
          </a:endParaRPr>
        </a:p>
      </dgm:t>
    </dgm:pt>
    <dgm:pt modelId="{C43C5FE3-E200-46A7-8118-599647BF6D02}" type="parTrans" cxnId="{ADD2A6F2-DE41-4E1E-9A53-E904CB3317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0E5552C-71F4-47A0-850F-071575BA56AD}" type="sibTrans" cxnId="{ADD2A6F2-DE41-4E1E-9A53-E904CB3317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17852D1-F87A-47D9-AD6E-95D3311EF032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Controlar aplicación de promoción y elementos empleados </a:t>
          </a:r>
          <a:endParaRPr lang="es-EC" dirty="0">
            <a:solidFill>
              <a:schemeClr val="tx1"/>
            </a:solidFill>
          </a:endParaRPr>
        </a:p>
      </dgm:t>
    </dgm:pt>
    <dgm:pt modelId="{B4EF6698-766D-4246-8B84-A432DD03727B}" type="parTrans" cxnId="{E1BC6E9C-ED42-4852-B92A-CA7148146C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42FEF04-9B80-412C-AA00-1F4D3DACC60E}" type="sibTrans" cxnId="{E1BC6E9C-ED42-4852-B92A-CA7148146CF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CF39E24-8CA1-4F59-9B16-23C525B167F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Inversiones – Fomento </a:t>
          </a:r>
          <a:endParaRPr lang="es-EC" dirty="0">
            <a:solidFill>
              <a:schemeClr val="tx1"/>
            </a:solidFill>
          </a:endParaRPr>
        </a:p>
      </dgm:t>
    </dgm:pt>
    <dgm:pt modelId="{2FD87C00-4B69-44AC-AE25-34833B099A27}" type="parTrans" cxnId="{80B790CA-5BA9-446A-AAC1-AB3AFE591DD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FDA812D-6B90-448D-A796-074FD525E0F4}" type="sibTrans" cxnId="{80B790CA-5BA9-446A-AAC1-AB3AFE591DD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FA63A3F-1F16-4153-B779-41B9051942D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Viabilidad técnica a proyectos</a:t>
          </a:r>
          <a:endParaRPr lang="es-EC" dirty="0">
            <a:solidFill>
              <a:schemeClr val="tx1"/>
            </a:solidFill>
          </a:endParaRPr>
        </a:p>
      </dgm:t>
    </dgm:pt>
    <dgm:pt modelId="{8DA6A896-A1A5-46BF-B86F-E1E19A33BB54}" type="parTrans" cxnId="{A6E65045-FC6D-40C2-B7A8-B68496EA86B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188607E-0B9C-46DC-9439-ABF3D098FA46}" type="sibTrans" cxnId="{A6E65045-FC6D-40C2-B7A8-B68496EA86B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9F78391-B07F-4D4B-A727-16371808A2D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Destinos</a:t>
          </a:r>
          <a:endParaRPr lang="es-EC" dirty="0">
            <a:solidFill>
              <a:schemeClr val="tx1"/>
            </a:solidFill>
          </a:endParaRPr>
        </a:p>
      </dgm:t>
    </dgm:pt>
    <dgm:pt modelId="{BEBF3E84-AADC-4FAD-967D-6FC4FDD1AB24}" type="parTrans" cxnId="{9C320019-5872-47F5-B53B-C8BD85B6407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8E0F710-624C-489C-A133-B156CA491F3D}" type="sibTrans" cxnId="{9C320019-5872-47F5-B53B-C8BD85B6407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8419068-7A36-41F3-9CFC-CB6E836DB88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Elaborar y administrar catastros sitios turísticos</a:t>
          </a:r>
          <a:endParaRPr lang="es-EC" dirty="0">
            <a:solidFill>
              <a:schemeClr val="tx1"/>
            </a:solidFill>
          </a:endParaRPr>
        </a:p>
      </dgm:t>
    </dgm:pt>
    <dgm:pt modelId="{5E1BD094-5177-48D3-B090-EF9E4E55AE6D}" type="parTrans" cxnId="{B8CA714D-BCFE-4AF8-BD75-E3748FFD8C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81FD73E-5282-4231-A702-D5BBC16C0816}" type="sibTrans" cxnId="{B8CA714D-BCFE-4AF8-BD75-E3748FFD8C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429887F-E999-41AC-A0B2-A25223D65ACA}" type="pres">
      <dgm:prSet presAssocID="{BA8EDDA6-E79C-4F59-98E4-262BE5D457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B8D44C7-18E3-49C0-BE70-6EC79A2CDA7D}" type="pres">
      <dgm:prSet presAssocID="{BC90E402-576C-447E-AEF3-D262CE0F446C}" presName="linNode" presStyleCnt="0"/>
      <dgm:spPr/>
      <dgm:t>
        <a:bodyPr/>
        <a:lstStyle/>
        <a:p>
          <a:endParaRPr lang="es-EC"/>
        </a:p>
      </dgm:t>
    </dgm:pt>
    <dgm:pt modelId="{1FB557D8-3306-495D-A215-0E7A3DE5EE10}" type="pres">
      <dgm:prSet presAssocID="{BC90E402-576C-447E-AEF3-D262CE0F446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933ABF-32F3-4B23-BBEF-85998AAAF176}" type="pres">
      <dgm:prSet presAssocID="{BC90E402-576C-447E-AEF3-D262CE0F446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DC20E7-2117-474F-9570-835CBCF00F16}" type="pres">
      <dgm:prSet presAssocID="{8DFAFFF8-E3F4-427D-85DF-E477C11BB8B9}" presName="sp" presStyleCnt="0"/>
      <dgm:spPr/>
      <dgm:t>
        <a:bodyPr/>
        <a:lstStyle/>
        <a:p>
          <a:endParaRPr lang="es-EC"/>
        </a:p>
      </dgm:t>
    </dgm:pt>
    <dgm:pt modelId="{59A81C19-07FF-4406-B7CA-B8A6CC3B173D}" type="pres">
      <dgm:prSet presAssocID="{930FB150-A45E-4D81-BEA4-6C048B24B505}" presName="linNode" presStyleCnt="0"/>
      <dgm:spPr/>
      <dgm:t>
        <a:bodyPr/>
        <a:lstStyle/>
        <a:p>
          <a:endParaRPr lang="es-EC"/>
        </a:p>
      </dgm:t>
    </dgm:pt>
    <dgm:pt modelId="{124EA048-930C-4AB6-884C-B5286B80D437}" type="pres">
      <dgm:prSet presAssocID="{930FB150-A45E-4D81-BEA4-6C048B24B505}" presName="parentText" presStyleLbl="node1" presStyleIdx="1" presStyleCnt="4" custLinFactNeighborX="-1846" custLinFactNeighborY="-952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E392E6-F3B4-4788-BF8C-EB7F11E36561}" type="pres">
      <dgm:prSet presAssocID="{930FB150-A45E-4D81-BEA4-6C048B24B50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0BABBE-8BBA-4FBD-B0D6-942C2BB8879D}" type="pres">
      <dgm:prSet presAssocID="{00E5552C-71F4-47A0-850F-071575BA56AD}" presName="sp" presStyleCnt="0"/>
      <dgm:spPr/>
      <dgm:t>
        <a:bodyPr/>
        <a:lstStyle/>
        <a:p>
          <a:endParaRPr lang="es-EC"/>
        </a:p>
      </dgm:t>
    </dgm:pt>
    <dgm:pt modelId="{C1E5C527-DC8C-44F1-8025-964CC010353A}" type="pres">
      <dgm:prSet presAssocID="{DCF39E24-8CA1-4F59-9B16-23C525B167FE}" presName="linNode" presStyleCnt="0"/>
      <dgm:spPr/>
      <dgm:t>
        <a:bodyPr/>
        <a:lstStyle/>
        <a:p>
          <a:endParaRPr lang="es-EC"/>
        </a:p>
      </dgm:t>
    </dgm:pt>
    <dgm:pt modelId="{FED80901-4813-4C1D-A195-6982DE894EE3}" type="pres">
      <dgm:prSet presAssocID="{DCF39E24-8CA1-4F59-9B16-23C525B167F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2BB0A4-ABB9-448D-85B1-A4C8F0C2BA48}" type="pres">
      <dgm:prSet presAssocID="{DCF39E24-8CA1-4F59-9B16-23C525B167F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D8957E-9D25-4ED1-B7A8-E98BCCCD910F}" type="pres">
      <dgm:prSet presAssocID="{9FDA812D-6B90-448D-A796-074FD525E0F4}" presName="sp" presStyleCnt="0"/>
      <dgm:spPr/>
      <dgm:t>
        <a:bodyPr/>
        <a:lstStyle/>
        <a:p>
          <a:endParaRPr lang="es-EC"/>
        </a:p>
      </dgm:t>
    </dgm:pt>
    <dgm:pt modelId="{082A71EB-9089-4F1A-B82E-AEB0BCAA4AF4}" type="pres">
      <dgm:prSet presAssocID="{89F78391-B07F-4D4B-A727-16371808A2D6}" presName="linNode" presStyleCnt="0"/>
      <dgm:spPr/>
      <dgm:t>
        <a:bodyPr/>
        <a:lstStyle/>
        <a:p>
          <a:endParaRPr lang="es-EC"/>
        </a:p>
      </dgm:t>
    </dgm:pt>
    <dgm:pt modelId="{AE9602CD-2A0A-440F-B239-066EEA6777BC}" type="pres">
      <dgm:prSet presAssocID="{89F78391-B07F-4D4B-A727-16371808A2D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BE0BC8-79DE-4E3D-A7E0-8BFF5D17CA69}" type="pres">
      <dgm:prSet presAssocID="{89F78391-B07F-4D4B-A727-16371808A2D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865253-F537-48F6-8802-326BCF438B35}" srcId="{BA8EDDA6-E79C-4F59-98E4-262BE5D45782}" destId="{BC90E402-576C-447E-AEF3-D262CE0F446C}" srcOrd="0" destOrd="0" parTransId="{CFC4040F-F715-4403-95C1-E2575E3036C4}" sibTransId="{8DFAFFF8-E3F4-427D-85DF-E477C11BB8B9}"/>
    <dgm:cxn modelId="{C13FEE09-CC45-4202-9AA2-B8754B1F22D3}" type="presOf" srcId="{917852D1-F87A-47D9-AD6E-95D3311EF032}" destId="{20E392E6-F3B4-4788-BF8C-EB7F11E36561}" srcOrd="0" destOrd="0" presId="urn:microsoft.com/office/officeart/2005/8/layout/vList5"/>
    <dgm:cxn modelId="{B8CA714D-BCFE-4AF8-BD75-E3748FFD8CD4}" srcId="{89F78391-B07F-4D4B-A727-16371808A2D6}" destId="{98419068-7A36-41F3-9CFC-CB6E836DB883}" srcOrd="0" destOrd="0" parTransId="{5E1BD094-5177-48D3-B090-EF9E4E55AE6D}" sibTransId="{881FD73E-5282-4231-A702-D5BBC16C0816}"/>
    <dgm:cxn modelId="{E1BC6E9C-ED42-4852-B92A-CA7148146CF2}" srcId="{930FB150-A45E-4D81-BEA4-6C048B24B505}" destId="{917852D1-F87A-47D9-AD6E-95D3311EF032}" srcOrd="0" destOrd="0" parTransId="{B4EF6698-766D-4246-8B84-A432DD03727B}" sibTransId="{042FEF04-9B80-412C-AA00-1F4D3DACC60E}"/>
    <dgm:cxn modelId="{C510739F-ED81-41AB-A5D1-6A5328BEA1DC}" type="presOf" srcId="{BC90E402-576C-447E-AEF3-D262CE0F446C}" destId="{1FB557D8-3306-495D-A215-0E7A3DE5EE10}" srcOrd="0" destOrd="0" presId="urn:microsoft.com/office/officeart/2005/8/layout/vList5"/>
    <dgm:cxn modelId="{80B790CA-5BA9-446A-AAC1-AB3AFE591DD3}" srcId="{BA8EDDA6-E79C-4F59-98E4-262BE5D45782}" destId="{DCF39E24-8CA1-4F59-9B16-23C525B167FE}" srcOrd="2" destOrd="0" parTransId="{2FD87C00-4B69-44AC-AE25-34833B099A27}" sibTransId="{9FDA812D-6B90-448D-A796-074FD525E0F4}"/>
    <dgm:cxn modelId="{9C320019-5872-47F5-B53B-C8BD85B64077}" srcId="{BA8EDDA6-E79C-4F59-98E4-262BE5D45782}" destId="{89F78391-B07F-4D4B-A727-16371808A2D6}" srcOrd="3" destOrd="0" parTransId="{BEBF3E84-AADC-4FAD-967D-6FC4FDD1AB24}" sibTransId="{78E0F710-624C-489C-A133-B156CA491F3D}"/>
    <dgm:cxn modelId="{ADD2A6F2-DE41-4E1E-9A53-E904CB331761}" srcId="{BA8EDDA6-E79C-4F59-98E4-262BE5D45782}" destId="{930FB150-A45E-4D81-BEA4-6C048B24B505}" srcOrd="1" destOrd="0" parTransId="{C43C5FE3-E200-46A7-8118-599647BF6D02}" sibTransId="{00E5552C-71F4-47A0-850F-071575BA56AD}"/>
    <dgm:cxn modelId="{6636B7A0-1232-472B-91F3-D6B55BC831E8}" type="presOf" srcId="{89F78391-B07F-4D4B-A727-16371808A2D6}" destId="{AE9602CD-2A0A-440F-B239-066EEA6777BC}" srcOrd="0" destOrd="0" presId="urn:microsoft.com/office/officeart/2005/8/layout/vList5"/>
    <dgm:cxn modelId="{A303382C-9784-4B12-B07F-863C65177506}" type="presOf" srcId="{1FA63A3F-1F16-4153-B779-41B9051942D4}" destId="{A82BB0A4-ABB9-448D-85B1-A4C8F0C2BA48}" srcOrd="0" destOrd="0" presId="urn:microsoft.com/office/officeart/2005/8/layout/vList5"/>
    <dgm:cxn modelId="{55A0866E-40BA-4771-86A3-C88088B9BBFE}" type="presOf" srcId="{98419068-7A36-41F3-9CFC-CB6E836DB883}" destId="{96BE0BC8-79DE-4E3D-A7E0-8BFF5D17CA69}" srcOrd="0" destOrd="0" presId="urn:microsoft.com/office/officeart/2005/8/layout/vList5"/>
    <dgm:cxn modelId="{A6E65045-FC6D-40C2-B7A8-B68496EA86B8}" srcId="{DCF39E24-8CA1-4F59-9B16-23C525B167FE}" destId="{1FA63A3F-1F16-4153-B779-41B9051942D4}" srcOrd="0" destOrd="0" parTransId="{8DA6A896-A1A5-46BF-B86F-E1E19A33BB54}" sibTransId="{8188607E-0B9C-46DC-9439-ABF3D098FA46}"/>
    <dgm:cxn modelId="{4051E99D-DA04-41F0-879E-B9BC6289857A}" type="presOf" srcId="{930FB150-A45E-4D81-BEA4-6C048B24B505}" destId="{124EA048-930C-4AB6-884C-B5286B80D437}" srcOrd="0" destOrd="0" presId="urn:microsoft.com/office/officeart/2005/8/layout/vList5"/>
    <dgm:cxn modelId="{92B76978-E714-4099-A26F-22C2B52AA603}" type="presOf" srcId="{4A1582B4-055B-4F9B-A453-1B744EBDD29F}" destId="{E5933ABF-32F3-4B23-BBEF-85998AAAF176}" srcOrd="0" destOrd="0" presId="urn:microsoft.com/office/officeart/2005/8/layout/vList5"/>
    <dgm:cxn modelId="{9673524F-DC8D-4CDD-B5F1-ED6E304ADCB3}" type="presOf" srcId="{BA8EDDA6-E79C-4F59-98E4-262BE5D45782}" destId="{3429887F-E999-41AC-A0B2-A25223D65ACA}" srcOrd="0" destOrd="0" presId="urn:microsoft.com/office/officeart/2005/8/layout/vList5"/>
    <dgm:cxn modelId="{39AEE3A5-3106-47F3-9078-9B5BED53C5CD}" type="presOf" srcId="{DCF39E24-8CA1-4F59-9B16-23C525B167FE}" destId="{FED80901-4813-4C1D-A195-6982DE894EE3}" srcOrd="0" destOrd="0" presId="urn:microsoft.com/office/officeart/2005/8/layout/vList5"/>
    <dgm:cxn modelId="{8877A3CC-A72F-4842-B6B1-192D8AF96B41}" srcId="{BC90E402-576C-447E-AEF3-D262CE0F446C}" destId="{4A1582B4-055B-4F9B-A453-1B744EBDD29F}" srcOrd="0" destOrd="0" parTransId="{BC921714-8DDF-42A9-AF7F-C840A671C28C}" sibTransId="{1E39AF84-3F21-427F-B597-08F279E9AB25}"/>
    <dgm:cxn modelId="{CAB99F81-FC71-4CCA-B5EF-AAA749EB4668}" type="presParOf" srcId="{3429887F-E999-41AC-A0B2-A25223D65ACA}" destId="{6B8D44C7-18E3-49C0-BE70-6EC79A2CDA7D}" srcOrd="0" destOrd="0" presId="urn:microsoft.com/office/officeart/2005/8/layout/vList5"/>
    <dgm:cxn modelId="{3A211E81-7798-41DA-9376-C5143ED9CCA4}" type="presParOf" srcId="{6B8D44C7-18E3-49C0-BE70-6EC79A2CDA7D}" destId="{1FB557D8-3306-495D-A215-0E7A3DE5EE10}" srcOrd="0" destOrd="0" presId="urn:microsoft.com/office/officeart/2005/8/layout/vList5"/>
    <dgm:cxn modelId="{1E38E559-02F8-4678-8103-8EABE9102369}" type="presParOf" srcId="{6B8D44C7-18E3-49C0-BE70-6EC79A2CDA7D}" destId="{E5933ABF-32F3-4B23-BBEF-85998AAAF176}" srcOrd="1" destOrd="0" presId="urn:microsoft.com/office/officeart/2005/8/layout/vList5"/>
    <dgm:cxn modelId="{16124698-B9ED-4620-854B-064F4495FB80}" type="presParOf" srcId="{3429887F-E999-41AC-A0B2-A25223D65ACA}" destId="{63DC20E7-2117-474F-9570-835CBCF00F16}" srcOrd="1" destOrd="0" presId="urn:microsoft.com/office/officeart/2005/8/layout/vList5"/>
    <dgm:cxn modelId="{4A45BDE0-EDBE-4C0F-B1BD-763B0D845E03}" type="presParOf" srcId="{3429887F-E999-41AC-A0B2-A25223D65ACA}" destId="{59A81C19-07FF-4406-B7CA-B8A6CC3B173D}" srcOrd="2" destOrd="0" presId="urn:microsoft.com/office/officeart/2005/8/layout/vList5"/>
    <dgm:cxn modelId="{0D96AB18-E3A5-4FC6-B30E-B616B2EF8473}" type="presParOf" srcId="{59A81C19-07FF-4406-B7CA-B8A6CC3B173D}" destId="{124EA048-930C-4AB6-884C-B5286B80D437}" srcOrd="0" destOrd="0" presId="urn:microsoft.com/office/officeart/2005/8/layout/vList5"/>
    <dgm:cxn modelId="{DCE33BBE-5AF1-4CC7-80E0-5F4EA385F952}" type="presParOf" srcId="{59A81C19-07FF-4406-B7CA-B8A6CC3B173D}" destId="{20E392E6-F3B4-4788-BF8C-EB7F11E36561}" srcOrd="1" destOrd="0" presId="urn:microsoft.com/office/officeart/2005/8/layout/vList5"/>
    <dgm:cxn modelId="{D4627F37-C9AE-41E3-82F0-E5331CDD8EF6}" type="presParOf" srcId="{3429887F-E999-41AC-A0B2-A25223D65ACA}" destId="{360BABBE-8BBA-4FBD-B0D6-942C2BB8879D}" srcOrd="3" destOrd="0" presId="urn:microsoft.com/office/officeart/2005/8/layout/vList5"/>
    <dgm:cxn modelId="{FA4B7970-247B-4F2A-B222-2DAB740B6D7C}" type="presParOf" srcId="{3429887F-E999-41AC-A0B2-A25223D65ACA}" destId="{C1E5C527-DC8C-44F1-8025-964CC010353A}" srcOrd="4" destOrd="0" presId="urn:microsoft.com/office/officeart/2005/8/layout/vList5"/>
    <dgm:cxn modelId="{E502D1B9-3D0D-483F-A37C-E275BBCAFEE4}" type="presParOf" srcId="{C1E5C527-DC8C-44F1-8025-964CC010353A}" destId="{FED80901-4813-4C1D-A195-6982DE894EE3}" srcOrd="0" destOrd="0" presId="urn:microsoft.com/office/officeart/2005/8/layout/vList5"/>
    <dgm:cxn modelId="{B6E313C9-70CB-4647-9051-4222D48AFD57}" type="presParOf" srcId="{C1E5C527-DC8C-44F1-8025-964CC010353A}" destId="{A82BB0A4-ABB9-448D-85B1-A4C8F0C2BA48}" srcOrd="1" destOrd="0" presId="urn:microsoft.com/office/officeart/2005/8/layout/vList5"/>
    <dgm:cxn modelId="{03AF47DA-8DBE-4920-AFC1-DBF957674CAC}" type="presParOf" srcId="{3429887F-E999-41AC-A0B2-A25223D65ACA}" destId="{7AD8957E-9D25-4ED1-B7A8-E98BCCCD910F}" srcOrd="5" destOrd="0" presId="urn:microsoft.com/office/officeart/2005/8/layout/vList5"/>
    <dgm:cxn modelId="{F9612747-9B43-4418-99B8-02F90F7557F4}" type="presParOf" srcId="{3429887F-E999-41AC-A0B2-A25223D65ACA}" destId="{082A71EB-9089-4F1A-B82E-AEB0BCAA4AF4}" srcOrd="6" destOrd="0" presId="urn:microsoft.com/office/officeart/2005/8/layout/vList5"/>
    <dgm:cxn modelId="{B706FFE7-2B81-411E-80CF-F986E7CB7755}" type="presParOf" srcId="{082A71EB-9089-4F1A-B82E-AEB0BCAA4AF4}" destId="{AE9602CD-2A0A-440F-B239-066EEA6777BC}" srcOrd="0" destOrd="0" presId="urn:microsoft.com/office/officeart/2005/8/layout/vList5"/>
    <dgm:cxn modelId="{9D71690D-CA01-4D11-AA58-F2575B17B8FB}" type="presParOf" srcId="{082A71EB-9089-4F1A-B82E-AEB0BCAA4AF4}" destId="{96BE0BC8-79DE-4E3D-A7E0-8BFF5D17CA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8EDDA6-E79C-4F59-98E4-262BE5D45782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C90E402-576C-447E-AEF3-D262CE0F446C}">
      <dgm:prSet phldrT="[Texto]"/>
      <dgm:spPr/>
      <dgm:t>
        <a:bodyPr/>
        <a:lstStyle/>
        <a:p>
          <a:r>
            <a:rPr lang="es-EC" b="1" dirty="0" smtClean="0"/>
            <a:t>Capacitación</a:t>
          </a:r>
          <a:r>
            <a:rPr lang="es-EC" dirty="0" smtClean="0"/>
            <a:t> </a:t>
          </a:r>
          <a:endParaRPr lang="es-EC" dirty="0"/>
        </a:p>
      </dgm:t>
    </dgm:pt>
    <dgm:pt modelId="{CFC4040F-F715-4403-95C1-E2575E3036C4}" type="parTrans" cxnId="{DF865253-F537-48F6-8802-326BCF438B35}">
      <dgm:prSet/>
      <dgm:spPr/>
      <dgm:t>
        <a:bodyPr/>
        <a:lstStyle/>
        <a:p>
          <a:endParaRPr lang="es-EC"/>
        </a:p>
      </dgm:t>
    </dgm:pt>
    <dgm:pt modelId="{8DFAFFF8-E3F4-427D-85DF-E477C11BB8B9}" type="sibTrans" cxnId="{DF865253-F537-48F6-8802-326BCF438B35}">
      <dgm:prSet/>
      <dgm:spPr/>
      <dgm:t>
        <a:bodyPr/>
        <a:lstStyle/>
        <a:p>
          <a:endParaRPr lang="es-EC"/>
        </a:p>
      </dgm:t>
    </dgm:pt>
    <dgm:pt modelId="{930FB150-A45E-4D81-BEA4-6C048B24B505}">
      <dgm:prSet phldrT="[Texto]"/>
      <dgm:spPr/>
      <dgm:t>
        <a:bodyPr/>
        <a:lstStyle/>
        <a:p>
          <a:r>
            <a:rPr lang="es-EC" dirty="0" smtClean="0"/>
            <a:t>Asistencia técnica y capacitación </a:t>
          </a:r>
          <a:endParaRPr lang="es-EC" dirty="0"/>
        </a:p>
      </dgm:t>
    </dgm:pt>
    <dgm:pt modelId="{C43C5FE3-E200-46A7-8118-599647BF6D02}" type="parTrans" cxnId="{ADD2A6F2-DE41-4E1E-9A53-E904CB331761}">
      <dgm:prSet/>
      <dgm:spPr/>
      <dgm:t>
        <a:bodyPr/>
        <a:lstStyle/>
        <a:p>
          <a:endParaRPr lang="es-EC"/>
        </a:p>
      </dgm:t>
    </dgm:pt>
    <dgm:pt modelId="{00E5552C-71F4-47A0-850F-071575BA56AD}" type="sibTrans" cxnId="{ADD2A6F2-DE41-4E1E-9A53-E904CB331761}">
      <dgm:prSet/>
      <dgm:spPr/>
      <dgm:t>
        <a:bodyPr/>
        <a:lstStyle/>
        <a:p>
          <a:endParaRPr lang="es-EC"/>
        </a:p>
      </dgm:t>
    </dgm:pt>
    <dgm:pt modelId="{DCF39E24-8CA1-4F59-9B16-23C525B167FE}">
      <dgm:prSet phldrT="[Texto]"/>
      <dgm:spPr/>
      <dgm:t>
        <a:bodyPr/>
        <a:lstStyle/>
        <a:p>
          <a:r>
            <a:rPr lang="es-EC" b="1" dirty="0" smtClean="0"/>
            <a:t>Calidad</a:t>
          </a:r>
          <a:endParaRPr lang="es-EC" b="1" dirty="0"/>
        </a:p>
      </dgm:t>
    </dgm:pt>
    <dgm:pt modelId="{2FD87C00-4B69-44AC-AE25-34833B099A27}" type="parTrans" cxnId="{80B790CA-5BA9-446A-AAC1-AB3AFE591DD3}">
      <dgm:prSet/>
      <dgm:spPr/>
      <dgm:t>
        <a:bodyPr/>
        <a:lstStyle/>
        <a:p>
          <a:endParaRPr lang="es-EC"/>
        </a:p>
      </dgm:t>
    </dgm:pt>
    <dgm:pt modelId="{9FDA812D-6B90-448D-A796-074FD525E0F4}" type="sibTrans" cxnId="{80B790CA-5BA9-446A-AAC1-AB3AFE591DD3}">
      <dgm:prSet/>
      <dgm:spPr/>
      <dgm:t>
        <a:bodyPr/>
        <a:lstStyle/>
        <a:p>
          <a:endParaRPr lang="es-EC"/>
        </a:p>
      </dgm:t>
    </dgm:pt>
    <dgm:pt modelId="{1FA63A3F-1F16-4153-B779-41B9051942D4}">
      <dgm:prSet phldrT="[Texto]"/>
      <dgm:spPr/>
      <dgm:t>
        <a:bodyPr/>
        <a:lstStyle/>
        <a:p>
          <a:r>
            <a:rPr lang="es-EC" dirty="0" smtClean="0"/>
            <a:t>Potenciar el turismo de calidad</a:t>
          </a:r>
          <a:endParaRPr lang="es-EC" dirty="0"/>
        </a:p>
      </dgm:t>
    </dgm:pt>
    <dgm:pt modelId="{8DA6A896-A1A5-46BF-B86F-E1E19A33BB54}" type="parTrans" cxnId="{A6E65045-FC6D-40C2-B7A8-B68496EA86B8}">
      <dgm:prSet/>
      <dgm:spPr/>
      <dgm:t>
        <a:bodyPr/>
        <a:lstStyle/>
        <a:p>
          <a:endParaRPr lang="es-EC"/>
        </a:p>
      </dgm:t>
    </dgm:pt>
    <dgm:pt modelId="{8188607E-0B9C-46DC-9439-ABF3D098FA46}" type="sibTrans" cxnId="{A6E65045-FC6D-40C2-B7A8-B68496EA86B8}">
      <dgm:prSet/>
      <dgm:spPr/>
      <dgm:t>
        <a:bodyPr/>
        <a:lstStyle/>
        <a:p>
          <a:endParaRPr lang="es-EC"/>
        </a:p>
      </dgm:t>
    </dgm:pt>
    <dgm:pt modelId="{89F78391-B07F-4D4B-A727-16371808A2D6}">
      <dgm:prSet phldrT="[Texto]"/>
      <dgm:spPr/>
      <dgm:t>
        <a:bodyPr/>
        <a:lstStyle/>
        <a:p>
          <a:r>
            <a:rPr lang="es-EC" b="1" dirty="0" smtClean="0"/>
            <a:t>Productos /Mercados Nacionales</a:t>
          </a:r>
          <a:endParaRPr lang="es-EC" b="1" dirty="0"/>
        </a:p>
      </dgm:t>
    </dgm:pt>
    <dgm:pt modelId="{BEBF3E84-AADC-4FAD-967D-6FC4FDD1AB24}" type="parTrans" cxnId="{9C320019-5872-47F5-B53B-C8BD85B64077}">
      <dgm:prSet/>
      <dgm:spPr/>
      <dgm:t>
        <a:bodyPr/>
        <a:lstStyle/>
        <a:p>
          <a:endParaRPr lang="es-EC"/>
        </a:p>
      </dgm:t>
    </dgm:pt>
    <dgm:pt modelId="{78E0F710-624C-489C-A133-B156CA491F3D}" type="sibTrans" cxnId="{9C320019-5872-47F5-B53B-C8BD85B64077}">
      <dgm:prSet/>
      <dgm:spPr/>
      <dgm:t>
        <a:bodyPr/>
        <a:lstStyle/>
        <a:p>
          <a:endParaRPr lang="es-EC"/>
        </a:p>
      </dgm:t>
    </dgm:pt>
    <dgm:pt modelId="{98419068-7A36-41F3-9CFC-CB6E836DB883}">
      <dgm:prSet phldrT="[Texto]"/>
      <dgm:spPr/>
      <dgm:t>
        <a:bodyPr/>
        <a:lstStyle/>
        <a:p>
          <a:r>
            <a:rPr lang="es-EC" dirty="0" smtClean="0"/>
            <a:t>Promoción y fomento turismo nacional</a:t>
          </a:r>
          <a:endParaRPr lang="es-EC" dirty="0"/>
        </a:p>
      </dgm:t>
    </dgm:pt>
    <dgm:pt modelId="{5E1BD094-5177-48D3-B090-EF9E4E55AE6D}" type="parTrans" cxnId="{B8CA714D-BCFE-4AF8-BD75-E3748FFD8CD4}">
      <dgm:prSet/>
      <dgm:spPr/>
      <dgm:t>
        <a:bodyPr/>
        <a:lstStyle/>
        <a:p>
          <a:endParaRPr lang="es-EC"/>
        </a:p>
      </dgm:t>
    </dgm:pt>
    <dgm:pt modelId="{881FD73E-5282-4231-A702-D5BBC16C0816}" type="sibTrans" cxnId="{B8CA714D-BCFE-4AF8-BD75-E3748FFD8CD4}">
      <dgm:prSet/>
      <dgm:spPr/>
      <dgm:t>
        <a:bodyPr/>
        <a:lstStyle/>
        <a:p>
          <a:endParaRPr lang="es-EC"/>
        </a:p>
      </dgm:t>
    </dgm:pt>
    <dgm:pt modelId="{564DEB5C-EBD7-44DB-A6A7-992B7170E88B}">
      <dgm:prSet phldrT="[Texto]"/>
      <dgm:spPr/>
      <dgm:t>
        <a:bodyPr/>
        <a:lstStyle/>
        <a:p>
          <a:r>
            <a:rPr lang="es-EC" b="1" dirty="0" smtClean="0"/>
            <a:t>Estadística</a:t>
          </a:r>
          <a:endParaRPr lang="es-EC" b="1" dirty="0"/>
        </a:p>
      </dgm:t>
    </dgm:pt>
    <dgm:pt modelId="{19D7C29E-4B99-499B-8151-E9408CFCA31C}" type="parTrans" cxnId="{2F2689DC-E3E7-4DFF-A2E4-8AA0E9BBB20E}">
      <dgm:prSet/>
      <dgm:spPr/>
      <dgm:t>
        <a:bodyPr/>
        <a:lstStyle/>
        <a:p>
          <a:endParaRPr lang="es-EC"/>
        </a:p>
      </dgm:t>
    </dgm:pt>
    <dgm:pt modelId="{B01960DA-6B3F-4E94-9F8C-D8AA113DBE6D}" type="sibTrans" cxnId="{2F2689DC-E3E7-4DFF-A2E4-8AA0E9BBB20E}">
      <dgm:prSet/>
      <dgm:spPr/>
      <dgm:t>
        <a:bodyPr/>
        <a:lstStyle/>
        <a:p>
          <a:endParaRPr lang="es-EC"/>
        </a:p>
      </dgm:t>
    </dgm:pt>
    <dgm:pt modelId="{893694C9-6EA3-4D82-9419-7E09D8B42DC6}">
      <dgm:prSet phldrT="[Texto]"/>
      <dgm:spPr/>
      <dgm:t>
        <a:bodyPr/>
        <a:lstStyle/>
        <a:p>
          <a:r>
            <a:rPr lang="es-EC" dirty="0" smtClean="0"/>
            <a:t>Consolidar estadísticas nacionales</a:t>
          </a:r>
          <a:endParaRPr lang="es-EC" dirty="0"/>
        </a:p>
      </dgm:t>
    </dgm:pt>
    <dgm:pt modelId="{380DF4C3-CED9-4B03-A076-AF612EDF3639}" type="parTrans" cxnId="{784C53EA-63CB-4F53-AD2B-FF5871CCD0EA}">
      <dgm:prSet/>
      <dgm:spPr/>
      <dgm:t>
        <a:bodyPr/>
        <a:lstStyle/>
        <a:p>
          <a:endParaRPr lang="es-EC"/>
        </a:p>
      </dgm:t>
    </dgm:pt>
    <dgm:pt modelId="{B6B5546B-0C03-4C43-84C6-88B19F05DF48}" type="sibTrans" cxnId="{784C53EA-63CB-4F53-AD2B-FF5871CCD0EA}">
      <dgm:prSet/>
      <dgm:spPr/>
      <dgm:t>
        <a:bodyPr/>
        <a:lstStyle/>
        <a:p>
          <a:endParaRPr lang="es-EC"/>
        </a:p>
      </dgm:t>
    </dgm:pt>
    <dgm:pt modelId="{1F6F7ED1-2325-48D8-A0E4-32D861D90C6C}">
      <dgm:prSet phldrT="[Texto]"/>
      <dgm:spPr/>
      <dgm:t>
        <a:bodyPr/>
        <a:lstStyle/>
        <a:p>
          <a:r>
            <a:rPr lang="es-EC" dirty="0" smtClean="0"/>
            <a:t>Regular tarifa LUAF ( Inversión )</a:t>
          </a:r>
          <a:endParaRPr lang="es-EC" dirty="0"/>
        </a:p>
      </dgm:t>
    </dgm:pt>
    <dgm:pt modelId="{0284CA28-B4A3-4E60-BA6E-5268833ED2A9}" type="parTrans" cxnId="{BEF00139-7084-4D40-B1AD-02A5491823B7}">
      <dgm:prSet/>
      <dgm:spPr/>
      <dgm:t>
        <a:bodyPr/>
        <a:lstStyle/>
        <a:p>
          <a:endParaRPr lang="es-EC"/>
        </a:p>
      </dgm:t>
    </dgm:pt>
    <dgm:pt modelId="{5BF6A8FA-A34E-417E-A7A3-6B57723F956D}" type="sibTrans" cxnId="{BEF00139-7084-4D40-B1AD-02A5491823B7}">
      <dgm:prSet/>
      <dgm:spPr/>
      <dgm:t>
        <a:bodyPr/>
        <a:lstStyle/>
        <a:p>
          <a:endParaRPr lang="es-EC"/>
        </a:p>
      </dgm:t>
    </dgm:pt>
    <dgm:pt modelId="{3429887F-E999-41AC-A0B2-A25223D65ACA}" type="pres">
      <dgm:prSet presAssocID="{BA8EDDA6-E79C-4F59-98E4-262BE5D457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B8D44C7-18E3-49C0-BE70-6EC79A2CDA7D}" type="pres">
      <dgm:prSet presAssocID="{BC90E402-576C-447E-AEF3-D262CE0F446C}" presName="linNode" presStyleCnt="0"/>
      <dgm:spPr/>
      <dgm:t>
        <a:bodyPr/>
        <a:lstStyle/>
        <a:p>
          <a:endParaRPr lang="es-EC"/>
        </a:p>
      </dgm:t>
    </dgm:pt>
    <dgm:pt modelId="{1FB557D8-3306-495D-A215-0E7A3DE5EE10}" type="pres">
      <dgm:prSet presAssocID="{BC90E402-576C-447E-AEF3-D262CE0F446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933ABF-32F3-4B23-BBEF-85998AAAF176}" type="pres">
      <dgm:prSet presAssocID="{BC90E402-576C-447E-AEF3-D262CE0F446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DC20E7-2117-474F-9570-835CBCF00F16}" type="pres">
      <dgm:prSet presAssocID="{8DFAFFF8-E3F4-427D-85DF-E477C11BB8B9}" presName="sp" presStyleCnt="0"/>
      <dgm:spPr/>
      <dgm:t>
        <a:bodyPr/>
        <a:lstStyle/>
        <a:p>
          <a:endParaRPr lang="es-EC"/>
        </a:p>
      </dgm:t>
    </dgm:pt>
    <dgm:pt modelId="{C1E5C527-DC8C-44F1-8025-964CC010353A}" type="pres">
      <dgm:prSet presAssocID="{DCF39E24-8CA1-4F59-9B16-23C525B167FE}" presName="linNode" presStyleCnt="0"/>
      <dgm:spPr/>
      <dgm:t>
        <a:bodyPr/>
        <a:lstStyle/>
        <a:p>
          <a:endParaRPr lang="es-EC"/>
        </a:p>
      </dgm:t>
    </dgm:pt>
    <dgm:pt modelId="{FED80901-4813-4C1D-A195-6982DE894EE3}" type="pres">
      <dgm:prSet presAssocID="{DCF39E24-8CA1-4F59-9B16-23C525B167F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2BB0A4-ABB9-448D-85B1-A4C8F0C2BA48}" type="pres">
      <dgm:prSet presAssocID="{DCF39E24-8CA1-4F59-9B16-23C525B167F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D8957E-9D25-4ED1-B7A8-E98BCCCD910F}" type="pres">
      <dgm:prSet presAssocID="{9FDA812D-6B90-448D-A796-074FD525E0F4}" presName="sp" presStyleCnt="0"/>
      <dgm:spPr/>
      <dgm:t>
        <a:bodyPr/>
        <a:lstStyle/>
        <a:p>
          <a:endParaRPr lang="es-EC"/>
        </a:p>
      </dgm:t>
    </dgm:pt>
    <dgm:pt modelId="{082A71EB-9089-4F1A-B82E-AEB0BCAA4AF4}" type="pres">
      <dgm:prSet presAssocID="{89F78391-B07F-4D4B-A727-16371808A2D6}" presName="linNode" presStyleCnt="0"/>
      <dgm:spPr/>
      <dgm:t>
        <a:bodyPr/>
        <a:lstStyle/>
        <a:p>
          <a:endParaRPr lang="es-EC"/>
        </a:p>
      </dgm:t>
    </dgm:pt>
    <dgm:pt modelId="{AE9602CD-2A0A-440F-B239-066EEA6777BC}" type="pres">
      <dgm:prSet presAssocID="{89F78391-B07F-4D4B-A727-16371808A2D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BE0BC8-79DE-4E3D-A7E0-8BFF5D17CA69}" type="pres">
      <dgm:prSet presAssocID="{89F78391-B07F-4D4B-A727-16371808A2D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3561D0-EC65-4D36-BE7B-D28CDCEADCC5}" type="pres">
      <dgm:prSet presAssocID="{78E0F710-624C-489C-A133-B156CA491F3D}" presName="sp" presStyleCnt="0"/>
      <dgm:spPr/>
      <dgm:t>
        <a:bodyPr/>
        <a:lstStyle/>
        <a:p>
          <a:endParaRPr lang="es-EC"/>
        </a:p>
      </dgm:t>
    </dgm:pt>
    <dgm:pt modelId="{3E980882-F99B-4EA9-97E9-199834DBDA40}" type="pres">
      <dgm:prSet presAssocID="{564DEB5C-EBD7-44DB-A6A7-992B7170E88B}" presName="linNode" presStyleCnt="0"/>
      <dgm:spPr/>
      <dgm:t>
        <a:bodyPr/>
        <a:lstStyle/>
        <a:p>
          <a:endParaRPr lang="es-EC"/>
        </a:p>
      </dgm:t>
    </dgm:pt>
    <dgm:pt modelId="{46BB1EE4-B8EA-4F30-A431-BBBC4C5B3297}" type="pres">
      <dgm:prSet presAssocID="{564DEB5C-EBD7-44DB-A6A7-992B7170E88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4E1024-CA8C-4F9A-BF1C-62811FC8A722}" type="pres">
      <dgm:prSet presAssocID="{564DEB5C-EBD7-44DB-A6A7-992B7170E88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865253-F537-48F6-8802-326BCF438B35}" srcId="{BA8EDDA6-E79C-4F59-98E4-262BE5D45782}" destId="{BC90E402-576C-447E-AEF3-D262CE0F446C}" srcOrd="0" destOrd="0" parTransId="{CFC4040F-F715-4403-95C1-E2575E3036C4}" sibTransId="{8DFAFFF8-E3F4-427D-85DF-E477C11BB8B9}"/>
    <dgm:cxn modelId="{B8CA714D-BCFE-4AF8-BD75-E3748FFD8CD4}" srcId="{89F78391-B07F-4D4B-A727-16371808A2D6}" destId="{98419068-7A36-41F3-9CFC-CB6E836DB883}" srcOrd="0" destOrd="0" parTransId="{5E1BD094-5177-48D3-B090-EF9E4E55AE6D}" sibTransId="{881FD73E-5282-4231-A702-D5BBC16C0816}"/>
    <dgm:cxn modelId="{80B790CA-5BA9-446A-AAC1-AB3AFE591DD3}" srcId="{BA8EDDA6-E79C-4F59-98E4-262BE5D45782}" destId="{DCF39E24-8CA1-4F59-9B16-23C525B167FE}" srcOrd="1" destOrd="0" parTransId="{2FD87C00-4B69-44AC-AE25-34833B099A27}" sibTransId="{9FDA812D-6B90-448D-A796-074FD525E0F4}"/>
    <dgm:cxn modelId="{9C320019-5872-47F5-B53B-C8BD85B64077}" srcId="{BA8EDDA6-E79C-4F59-98E4-262BE5D45782}" destId="{89F78391-B07F-4D4B-A727-16371808A2D6}" srcOrd="2" destOrd="0" parTransId="{BEBF3E84-AADC-4FAD-967D-6FC4FDD1AB24}" sibTransId="{78E0F710-624C-489C-A133-B156CA491F3D}"/>
    <dgm:cxn modelId="{ADD2A6F2-DE41-4E1E-9A53-E904CB331761}" srcId="{BC90E402-576C-447E-AEF3-D262CE0F446C}" destId="{930FB150-A45E-4D81-BEA4-6C048B24B505}" srcOrd="0" destOrd="0" parTransId="{C43C5FE3-E200-46A7-8118-599647BF6D02}" sibTransId="{00E5552C-71F4-47A0-850F-071575BA56AD}"/>
    <dgm:cxn modelId="{BEF00139-7084-4D40-B1AD-02A5491823B7}" srcId="{564DEB5C-EBD7-44DB-A6A7-992B7170E88B}" destId="{1F6F7ED1-2325-48D8-A0E4-32D861D90C6C}" srcOrd="1" destOrd="0" parTransId="{0284CA28-B4A3-4E60-BA6E-5268833ED2A9}" sibTransId="{5BF6A8FA-A34E-417E-A7A3-6B57723F956D}"/>
    <dgm:cxn modelId="{784C53EA-63CB-4F53-AD2B-FF5871CCD0EA}" srcId="{564DEB5C-EBD7-44DB-A6A7-992B7170E88B}" destId="{893694C9-6EA3-4D82-9419-7E09D8B42DC6}" srcOrd="0" destOrd="0" parTransId="{380DF4C3-CED9-4B03-A076-AF612EDF3639}" sibTransId="{B6B5546B-0C03-4C43-84C6-88B19F05DF48}"/>
    <dgm:cxn modelId="{28F378A3-A968-415F-9CF7-D2FB5156DC64}" type="presOf" srcId="{DCF39E24-8CA1-4F59-9B16-23C525B167FE}" destId="{FED80901-4813-4C1D-A195-6982DE894EE3}" srcOrd="0" destOrd="0" presId="urn:microsoft.com/office/officeart/2005/8/layout/vList5"/>
    <dgm:cxn modelId="{86D233B2-7586-4A97-BCDA-ABA5450054D3}" type="presOf" srcId="{564DEB5C-EBD7-44DB-A6A7-992B7170E88B}" destId="{46BB1EE4-B8EA-4F30-A431-BBBC4C5B3297}" srcOrd="0" destOrd="0" presId="urn:microsoft.com/office/officeart/2005/8/layout/vList5"/>
    <dgm:cxn modelId="{A6E65045-FC6D-40C2-B7A8-B68496EA86B8}" srcId="{DCF39E24-8CA1-4F59-9B16-23C525B167FE}" destId="{1FA63A3F-1F16-4153-B779-41B9051942D4}" srcOrd="0" destOrd="0" parTransId="{8DA6A896-A1A5-46BF-B86F-E1E19A33BB54}" sibTransId="{8188607E-0B9C-46DC-9439-ABF3D098FA46}"/>
    <dgm:cxn modelId="{415C5C35-E9B2-495D-9A38-EFB9199247E2}" type="presOf" srcId="{BC90E402-576C-447E-AEF3-D262CE0F446C}" destId="{1FB557D8-3306-495D-A215-0E7A3DE5EE10}" srcOrd="0" destOrd="0" presId="urn:microsoft.com/office/officeart/2005/8/layout/vList5"/>
    <dgm:cxn modelId="{3F2930F1-CB6F-4110-BCF9-FA56BFCA94AA}" type="presOf" srcId="{930FB150-A45E-4D81-BEA4-6C048B24B505}" destId="{E5933ABF-32F3-4B23-BBEF-85998AAAF176}" srcOrd="0" destOrd="0" presId="urn:microsoft.com/office/officeart/2005/8/layout/vList5"/>
    <dgm:cxn modelId="{2F2689DC-E3E7-4DFF-A2E4-8AA0E9BBB20E}" srcId="{BA8EDDA6-E79C-4F59-98E4-262BE5D45782}" destId="{564DEB5C-EBD7-44DB-A6A7-992B7170E88B}" srcOrd="3" destOrd="0" parTransId="{19D7C29E-4B99-499B-8151-E9408CFCA31C}" sibTransId="{B01960DA-6B3F-4E94-9F8C-D8AA113DBE6D}"/>
    <dgm:cxn modelId="{C8F1C168-2292-459D-8D40-57B806C9A12B}" type="presOf" srcId="{98419068-7A36-41F3-9CFC-CB6E836DB883}" destId="{96BE0BC8-79DE-4E3D-A7E0-8BFF5D17CA69}" srcOrd="0" destOrd="0" presId="urn:microsoft.com/office/officeart/2005/8/layout/vList5"/>
    <dgm:cxn modelId="{C1B840C0-6A2A-4AC1-9D0E-224459F59D4E}" type="presOf" srcId="{1FA63A3F-1F16-4153-B779-41B9051942D4}" destId="{A82BB0A4-ABB9-448D-85B1-A4C8F0C2BA48}" srcOrd="0" destOrd="0" presId="urn:microsoft.com/office/officeart/2005/8/layout/vList5"/>
    <dgm:cxn modelId="{30513BFE-48AC-409A-B46B-0A66AD5758F7}" type="presOf" srcId="{89F78391-B07F-4D4B-A727-16371808A2D6}" destId="{AE9602CD-2A0A-440F-B239-066EEA6777BC}" srcOrd="0" destOrd="0" presId="urn:microsoft.com/office/officeart/2005/8/layout/vList5"/>
    <dgm:cxn modelId="{AAD76100-1400-4AE5-A879-721F6C378DAE}" type="presOf" srcId="{1F6F7ED1-2325-48D8-A0E4-32D861D90C6C}" destId="{194E1024-CA8C-4F9A-BF1C-62811FC8A722}" srcOrd="0" destOrd="1" presId="urn:microsoft.com/office/officeart/2005/8/layout/vList5"/>
    <dgm:cxn modelId="{BC5045C7-863F-4755-A9C5-361072AFD69B}" type="presOf" srcId="{893694C9-6EA3-4D82-9419-7E09D8B42DC6}" destId="{194E1024-CA8C-4F9A-BF1C-62811FC8A722}" srcOrd="0" destOrd="0" presId="urn:microsoft.com/office/officeart/2005/8/layout/vList5"/>
    <dgm:cxn modelId="{04D1B8F8-9673-4852-A834-E5C6E175E2EC}" type="presOf" srcId="{BA8EDDA6-E79C-4F59-98E4-262BE5D45782}" destId="{3429887F-E999-41AC-A0B2-A25223D65ACA}" srcOrd="0" destOrd="0" presId="urn:microsoft.com/office/officeart/2005/8/layout/vList5"/>
    <dgm:cxn modelId="{237B00B5-639A-40BA-91BF-870D761428AF}" type="presParOf" srcId="{3429887F-E999-41AC-A0B2-A25223D65ACA}" destId="{6B8D44C7-18E3-49C0-BE70-6EC79A2CDA7D}" srcOrd="0" destOrd="0" presId="urn:microsoft.com/office/officeart/2005/8/layout/vList5"/>
    <dgm:cxn modelId="{E77F9043-B4BA-42CA-BC8E-C21CC362A7B7}" type="presParOf" srcId="{6B8D44C7-18E3-49C0-BE70-6EC79A2CDA7D}" destId="{1FB557D8-3306-495D-A215-0E7A3DE5EE10}" srcOrd="0" destOrd="0" presId="urn:microsoft.com/office/officeart/2005/8/layout/vList5"/>
    <dgm:cxn modelId="{98258950-77FC-44A6-A068-E007F64890A6}" type="presParOf" srcId="{6B8D44C7-18E3-49C0-BE70-6EC79A2CDA7D}" destId="{E5933ABF-32F3-4B23-BBEF-85998AAAF176}" srcOrd="1" destOrd="0" presId="urn:microsoft.com/office/officeart/2005/8/layout/vList5"/>
    <dgm:cxn modelId="{5AB0CA6C-D29C-400F-803F-81D599128623}" type="presParOf" srcId="{3429887F-E999-41AC-A0B2-A25223D65ACA}" destId="{63DC20E7-2117-474F-9570-835CBCF00F16}" srcOrd="1" destOrd="0" presId="urn:microsoft.com/office/officeart/2005/8/layout/vList5"/>
    <dgm:cxn modelId="{D485BAEC-AD85-4C48-BF6F-78CA2A66F555}" type="presParOf" srcId="{3429887F-E999-41AC-A0B2-A25223D65ACA}" destId="{C1E5C527-DC8C-44F1-8025-964CC010353A}" srcOrd="2" destOrd="0" presId="urn:microsoft.com/office/officeart/2005/8/layout/vList5"/>
    <dgm:cxn modelId="{2C8CAF08-8682-4799-82D0-2271FDEED3C0}" type="presParOf" srcId="{C1E5C527-DC8C-44F1-8025-964CC010353A}" destId="{FED80901-4813-4C1D-A195-6982DE894EE3}" srcOrd="0" destOrd="0" presId="urn:microsoft.com/office/officeart/2005/8/layout/vList5"/>
    <dgm:cxn modelId="{81827965-3595-436D-ACDA-DFF1A2B73185}" type="presParOf" srcId="{C1E5C527-DC8C-44F1-8025-964CC010353A}" destId="{A82BB0A4-ABB9-448D-85B1-A4C8F0C2BA48}" srcOrd="1" destOrd="0" presId="urn:microsoft.com/office/officeart/2005/8/layout/vList5"/>
    <dgm:cxn modelId="{6FBDA465-A7AF-49D4-9252-3AECE7010DE2}" type="presParOf" srcId="{3429887F-E999-41AC-A0B2-A25223D65ACA}" destId="{7AD8957E-9D25-4ED1-B7A8-E98BCCCD910F}" srcOrd="3" destOrd="0" presId="urn:microsoft.com/office/officeart/2005/8/layout/vList5"/>
    <dgm:cxn modelId="{127E00AF-F557-4883-ADB6-A3F3176AC524}" type="presParOf" srcId="{3429887F-E999-41AC-A0B2-A25223D65ACA}" destId="{082A71EB-9089-4F1A-B82E-AEB0BCAA4AF4}" srcOrd="4" destOrd="0" presId="urn:microsoft.com/office/officeart/2005/8/layout/vList5"/>
    <dgm:cxn modelId="{88C65DAD-03FA-4972-B2FA-F428F9DD8E9E}" type="presParOf" srcId="{082A71EB-9089-4F1A-B82E-AEB0BCAA4AF4}" destId="{AE9602CD-2A0A-440F-B239-066EEA6777BC}" srcOrd="0" destOrd="0" presId="urn:microsoft.com/office/officeart/2005/8/layout/vList5"/>
    <dgm:cxn modelId="{AF4BD33F-2F51-4815-AB33-0F1CD5890AA5}" type="presParOf" srcId="{082A71EB-9089-4F1A-B82E-AEB0BCAA4AF4}" destId="{96BE0BC8-79DE-4E3D-A7E0-8BFF5D17CA69}" srcOrd="1" destOrd="0" presId="urn:microsoft.com/office/officeart/2005/8/layout/vList5"/>
    <dgm:cxn modelId="{14000C91-C06C-4DE0-A28A-0F4911A80468}" type="presParOf" srcId="{3429887F-E999-41AC-A0B2-A25223D65ACA}" destId="{F43561D0-EC65-4D36-BE7B-D28CDCEADCC5}" srcOrd="5" destOrd="0" presId="urn:microsoft.com/office/officeart/2005/8/layout/vList5"/>
    <dgm:cxn modelId="{67405766-ED59-407D-8911-1171C00AEB5F}" type="presParOf" srcId="{3429887F-E999-41AC-A0B2-A25223D65ACA}" destId="{3E980882-F99B-4EA9-97E9-199834DBDA40}" srcOrd="6" destOrd="0" presId="urn:microsoft.com/office/officeart/2005/8/layout/vList5"/>
    <dgm:cxn modelId="{736C61E9-BA0F-445F-8A24-16934CD74ADF}" type="presParOf" srcId="{3E980882-F99B-4EA9-97E9-199834DBDA40}" destId="{46BB1EE4-B8EA-4F30-A431-BBBC4C5B3297}" srcOrd="0" destOrd="0" presId="urn:microsoft.com/office/officeart/2005/8/layout/vList5"/>
    <dgm:cxn modelId="{E71A4250-3A61-4A9A-B755-F1A230A29171}" type="presParOf" srcId="{3E980882-F99B-4EA9-97E9-199834DBDA40}" destId="{194E1024-CA8C-4F9A-BF1C-62811FC8A7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6DE3E3-4943-4160-B16C-45482BCA6C9E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02C9042-6F33-4421-981C-7EBBE776FA5F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Regulación horarios funcionamiento (coordinación)</a:t>
          </a:r>
          <a:endParaRPr lang="es-EC" sz="1600" dirty="0">
            <a:solidFill>
              <a:schemeClr val="tx1"/>
            </a:solidFill>
          </a:endParaRPr>
        </a:p>
      </dgm:t>
    </dgm:pt>
    <dgm:pt modelId="{1CDDEF88-4454-4565-B38A-C1CE40071BE3}" type="parTrans" cxnId="{4BFD0113-FA6B-4BDC-A874-10356DEB249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538A2EF-DEA4-4F5D-9508-092AF4931A7F}" type="sibTrans" cxnId="{4BFD0113-FA6B-4BDC-A874-10356DEB249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EEDE001-B4FC-4048-A570-D26F29D11630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Control establecimientos</a:t>
          </a:r>
          <a:endParaRPr lang="es-EC" sz="1600" dirty="0">
            <a:solidFill>
              <a:schemeClr val="tx1"/>
            </a:solidFill>
          </a:endParaRPr>
        </a:p>
      </dgm:t>
    </dgm:pt>
    <dgm:pt modelId="{B543D60C-D6B6-4AE6-B492-B03694157C03}" type="parTrans" cxnId="{5F51D10E-8E03-45E6-AFE8-5D9B80FD7EC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08D561C-1BCD-40DF-8B58-9EE278438136}" type="sibTrans" cxnId="{5F51D10E-8E03-45E6-AFE8-5D9B80FD7EC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F4853CE-C528-415B-9B77-765167AD452A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Control actividades</a:t>
          </a:r>
          <a:endParaRPr lang="es-EC" sz="1600" dirty="0">
            <a:solidFill>
              <a:schemeClr val="tx1"/>
            </a:solidFill>
          </a:endParaRPr>
        </a:p>
      </dgm:t>
    </dgm:pt>
    <dgm:pt modelId="{C2450C0F-FC66-4C84-BCCD-F1B52C70E430}" type="parTrans" cxnId="{6B114105-B957-4D09-8208-C8866890BCE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BFEB006-B3D5-4452-AE41-21D595A5DBD8}" type="sibTrans" cxnId="{6B114105-B957-4D09-8208-C8866890BCE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12682C8-BE64-4FD7-9C65-9B29BA3596D4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Actualización catastro</a:t>
          </a:r>
          <a:endParaRPr lang="es-EC" sz="1600" dirty="0">
            <a:solidFill>
              <a:schemeClr val="tx1"/>
            </a:solidFill>
          </a:endParaRPr>
        </a:p>
      </dgm:t>
    </dgm:pt>
    <dgm:pt modelId="{7A6B99A4-99DE-42B5-A640-0FBA36FCCBA2}" type="parTrans" cxnId="{AC08BD0E-36EF-470E-9BA4-9A7DB08EF4F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B766B73-007D-448A-9528-E3C42C698953}" type="sibTrans" cxnId="{AC08BD0E-36EF-470E-9BA4-9A7DB08EF4F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28EF9FF-DCF9-444F-A56A-5DCFDB8DD988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Sanciones LUAF </a:t>
          </a:r>
          <a:endParaRPr lang="es-EC" sz="1600" dirty="0">
            <a:solidFill>
              <a:schemeClr val="tx1"/>
            </a:solidFill>
          </a:endParaRPr>
        </a:p>
      </dgm:t>
    </dgm:pt>
    <dgm:pt modelId="{2C16B650-0011-42D0-B56D-1B0F8DD446C7}" type="parTrans" cxnId="{B6C942CC-DE8B-4AB2-B905-AF6F122396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155F822-FC20-4693-940B-92C403320930}" type="sibTrans" cxnId="{B6C942CC-DE8B-4AB2-B905-AF6F122396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D4E360F-D5A8-45E3-8B21-C9F14B2E36BB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LUAF</a:t>
          </a:r>
          <a:endParaRPr lang="es-EC" sz="1600" dirty="0">
            <a:solidFill>
              <a:schemeClr val="tx1"/>
            </a:solidFill>
          </a:endParaRPr>
        </a:p>
      </dgm:t>
    </dgm:pt>
    <dgm:pt modelId="{490F3E7E-F2E7-4E21-BB27-172D0ED6980B}" type="parTrans" cxnId="{0BCC8A4F-8AAA-4B68-B9B3-57DBE6623E1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158ED94-FB7E-4439-8531-B4107882D05F}" type="sibTrans" cxnId="{0BCC8A4F-8AAA-4B68-B9B3-57DBE6623E1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46D4E5F-4C06-466B-AF61-D763EA7F9EC8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Uso plataforma SIETE o uno de uso compatible  </a:t>
          </a:r>
          <a:endParaRPr lang="es-EC" sz="1600" dirty="0">
            <a:solidFill>
              <a:schemeClr val="tx1"/>
            </a:solidFill>
          </a:endParaRPr>
        </a:p>
      </dgm:t>
    </dgm:pt>
    <dgm:pt modelId="{1FDCD06D-746B-4DFC-B2F8-A3EE56F79213}" type="parTrans" cxnId="{639F7664-CA65-404D-AAF4-01F37D14A4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FB7F65B-F9A1-41B7-9390-A1E7C19F3CB2}" type="sibTrans" cxnId="{639F7664-CA65-404D-AAF4-01F37D14A4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EB70058-0BAF-4ACD-B7AF-31DF01D805C1}" type="pres">
      <dgm:prSet presAssocID="{6F6DE3E3-4943-4160-B16C-45482BCA6C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C93EF3-56A3-4005-9746-54E26170AE4D}" type="pres">
      <dgm:prSet presAssocID="{702C9042-6F33-4421-981C-7EBBE776FA5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A9CFF0-ACE8-4D9C-AD25-0D1C01D1F83D}" type="pres">
      <dgm:prSet presAssocID="{F538A2EF-DEA4-4F5D-9508-092AF4931A7F}" presName="sibTrans" presStyleLbl="sibTrans1D1" presStyleIdx="0" presStyleCnt="6"/>
      <dgm:spPr/>
      <dgm:t>
        <a:bodyPr/>
        <a:lstStyle/>
        <a:p>
          <a:endParaRPr lang="es-EC"/>
        </a:p>
      </dgm:t>
    </dgm:pt>
    <dgm:pt modelId="{989921D4-60E8-4643-AA10-4C66D151CBDB}" type="pres">
      <dgm:prSet presAssocID="{F538A2EF-DEA4-4F5D-9508-092AF4931A7F}" presName="connectorText" presStyleLbl="sibTrans1D1" presStyleIdx="0" presStyleCnt="6"/>
      <dgm:spPr/>
      <dgm:t>
        <a:bodyPr/>
        <a:lstStyle/>
        <a:p>
          <a:endParaRPr lang="es-EC"/>
        </a:p>
      </dgm:t>
    </dgm:pt>
    <dgm:pt modelId="{8282EF53-6FCA-4F83-9959-811759EC7222}" type="pres">
      <dgm:prSet presAssocID="{2EEDE001-B4FC-4048-A570-D26F29D11630}" presName="node" presStyleLbl="node1" presStyleIdx="1" presStyleCnt="7" custLinFactNeighborX="2146" custLinFactNeighborY="-76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5F30DC-B927-419B-BF9C-9B0FC2C191B6}" type="pres">
      <dgm:prSet presAssocID="{308D561C-1BCD-40DF-8B58-9EE278438136}" presName="sibTrans" presStyleLbl="sibTrans1D1" presStyleIdx="1" presStyleCnt="6"/>
      <dgm:spPr/>
      <dgm:t>
        <a:bodyPr/>
        <a:lstStyle/>
        <a:p>
          <a:endParaRPr lang="es-EC"/>
        </a:p>
      </dgm:t>
    </dgm:pt>
    <dgm:pt modelId="{0826BB83-B078-49A7-AC88-3569C4638384}" type="pres">
      <dgm:prSet presAssocID="{308D561C-1BCD-40DF-8B58-9EE278438136}" presName="connectorText" presStyleLbl="sibTrans1D1" presStyleIdx="1" presStyleCnt="6"/>
      <dgm:spPr/>
      <dgm:t>
        <a:bodyPr/>
        <a:lstStyle/>
        <a:p>
          <a:endParaRPr lang="es-EC"/>
        </a:p>
      </dgm:t>
    </dgm:pt>
    <dgm:pt modelId="{38EC4515-ECD5-474C-8F79-904013219FBB}" type="pres">
      <dgm:prSet presAssocID="{CF4853CE-C528-415B-9B77-765167AD452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B9B86F-4745-453A-B5A6-7AA4976FEE19}" type="pres">
      <dgm:prSet presAssocID="{2BFEB006-B3D5-4452-AE41-21D595A5DBD8}" presName="sibTrans" presStyleLbl="sibTrans1D1" presStyleIdx="2" presStyleCnt="6"/>
      <dgm:spPr/>
      <dgm:t>
        <a:bodyPr/>
        <a:lstStyle/>
        <a:p>
          <a:endParaRPr lang="es-EC"/>
        </a:p>
      </dgm:t>
    </dgm:pt>
    <dgm:pt modelId="{FFB8E0A3-F180-4096-8483-14367C78C52D}" type="pres">
      <dgm:prSet presAssocID="{2BFEB006-B3D5-4452-AE41-21D595A5DBD8}" presName="connectorText" presStyleLbl="sibTrans1D1" presStyleIdx="2" presStyleCnt="6"/>
      <dgm:spPr/>
      <dgm:t>
        <a:bodyPr/>
        <a:lstStyle/>
        <a:p>
          <a:endParaRPr lang="es-EC"/>
        </a:p>
      </dgm:t>
    </dgm:pt>
    <dgm:pt modelId="{AEA1997A-2B2B-41CC-A435-6B32827E0760}" type="pres">
      <dgm:prSet presAssocID="{E12682C8-BE64-4FD7-9C65-9B29BA3596D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ED2138-43FD-4477-B5FD-D04C2D6F4F51}" type="pres">
      <dgm:prSet presAssocID="{1B766B73-007D-448A-9528-E3C42C698953}" presName="sibTrans" presStyleLbl="sibTrans1D1" presStyleIdx="3" presStyleCnt="6"/>
      <dgm:spPr/>
      <dgm:t>
        <a:bodyPr/>
        <a:lstStyle/>
        <a:p>
          <a:endParaRPr lang="es-EC"/>
        </a:p>
      </dgm:t>
    </dgm:pt>
    <dgm:pt modelId="{ED36AEB5-2F09-449B-986E-73BDC869B609}" type="pres">
      <dgm:prSet presAssocID="{1B766B73-007D-448A-9528-E3C42C698953}" presName="connectorText" presStyleLbl="sibTrans1D1" presStyleIdx="3" presStyleCnt="6"/>
      <dgm:spPr/>
      <dgm:t>
        <a:bodyPr/>
        <a:lstStyle/>
        <a:p>
          <a:endParaRPr lang="es-EC"/>
        </a:p>
      </dgm:t>
    </dgm:pt>
    <dgm:pt modelId="{6C3DB082-1E4E-4E6F-AF97-3C57DF57F23C}" type="pres">
      <dgm:prSet presAssocID="{BD4E360F-D5A8-45E3-8B21-C9F14B2E36BB}" presName="node" presStyleLbl="node1" presStyleIdx="4" presStyleCnt="7" custLinFactNeighborX="-1471" custLinFactNeighborY="-133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EDB638-7987-4A05-A09E-408CFBB1DA6C}" type="pres">
      <dgm:prSet presAssocID="{A158ED94-FB7E-4439-8531-B4107882D05F}" presName="sibTrans" presStyleLbl="sibTrans1D1" presStyleIdx="4" presStyleCnt="6"/>
      <dgm:spPr/>
      <dgm:t>
        <a:bodyPr/>
        <a:lstStyle/>
        <a:p>
          <a:endParaRPr lang="es-EC"/>
        </a:p>
      </dgm:t>
    </dgm:pt>
    <dgm:pt modelId="{252312F5-D963-4574-ACCB-98DF5AFDD36E}" type="pres">
      <dgm:prSet presAssocID="{A158ED94-FB7E-4439-8531-B4107882D05F}" presName="connectorText" presStyleLbl="sibTrans1D1" presStyleIdx="4" presStyleCnt="6"/>
      <dgm:spPr/>
      <dgm:t>
        <a:bodyPr/>
        <a:lstStyle/>
        <a:p>
          <a:endParaRPr lang="es-EC"/>
        </a:p>
      </dgm:t>
    </dgm:pt>
    <dgm:pt modelId="{EC5B86C7-857C-4A36-BB50-C7C34DCC9EAF}" type="pres">
      <dgm:prSet presAssocID="{528EF9FF-DCF9-444F-A56A-5DCFDB8DD98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E8CBD0-A33A-483D-9019-A4B327999FC8}" type="pres">
      <dgm:prSet presAssocID="{F155F822-FC20-4693-940B-92C403320930}" presName="sibTrans" presStyleLbl="sibTrans1D1" presStyleIdx="5" presStyleCnt="6"/>
      <dgm:spPr/>
      <dgm:t>
        <a:bodyPr/>
        <a:lstStyle/>
        <a:p>
          <a:endParaRPr lang="es-EC"/>
        </a:p>
      </dgm:t>
    </dgm:pt>
    <dgm:pt modelId="{593515EB-A45F-4928-809A-D0B466125E9E}" type="pres">
      <dgm:prSet presAssocID="{F155F822-FC20-4693-940B-92C403320930}" presName="connectorText" presStyleLbl="sibTrans1D1" presStyleIdx="5" presStyleCnt="6"/>
      <dgm:spPr/>
      <dgm:t>
        <a:bodyPr/>
        <a:lstStyle/>
        <a:p>
          <a:endParaRPr lang="es-EC"/>
        </a:p>
      </dgm:t>
    </dgm:pt>
    <dgm:pt modelId="{5B0651EB-2223-4441-BB89-7D9805780A05}" type="pres">
      <dgm:prSet presAssocID="{A46D4E5F-4C06-466B-AF61-D763EA7F9EC8}" presName="node" presStyleLbl="node1" presStyleIdx="6" presStyleCnt="7" custLinFactNeighborX="-3647" custLinFactNeighborY="-56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6C942CC-DE8B-4AB2-B905-AF6F1223966F}" srcId="{6F6DE3E3-4943-4160-B16C-45482BCA6C9E}" destId="{528EF9FF-DCF9-444F-A56A-5DCFDB8DD988}" srcOrd="5" destOrd="0" parTransId="{2C16B650-0011-42D0-B56D-1B0F8DD446C7}" sibTransId="{F155F822-FC20-4693-940B-92C403320930}"/>
    <dgm:cxn modelId="{4EB3C759-30AD-4388-B263-2C0BFCAAB97B}" type="presOf" srcId="{2BFEB006-B3D5-4452-AE41-21D595A5DBD8}" destId="{6FB9B86F-4745-453A-B5A6-7AA4976FEE19}" srcOrd="0" destOrd="0" presId="urn:microsoft.com/office/officeart/2005/8/layout/bProcess3"/>
    <dgm:cxn modelId="{DDFE0C26-9358-4E3C-896B-7B6CFA3729D5}" type="presOf" srcId="{F155F822-FC20-4693-940B-92C403320930}" destId="{593515EB-A45F-4928-809A-D0B466125E9E}" srcOrd="1" destOrd="0" presId="urn:microsoft.com/office/officeart/2005/8/layout/bProcess3"/>
    <dgm:cxn modelId="{2B325C51-BFD0-43B3-8C5D-4CCDF1990FA1}" type="presOf" srcId="{2EEDE001-B4FC-4048-A570-D26F29D11630}" destId="{8282EF53-6FCA-4F83-9959-811759EC7222}" srcOrd="0" destOrd="0" presId="urn:microsoft.com/office/officeart/2005/8/layout/bProcess3"/>
    <dgm:cxn modelId="{8D1A4857-D60C-42BE-BB78-C3B2390C4311}" type="presOf" srcId="{6F6DE3E3-4943-4160-B16C-45482BCA6C9E}" destId="{FEB70058-0BAF-4ACD-B7AF-31DF01D805C1}" srcOrd="0" destOrd="0" presId="urn:microsoft.com/office/officeart/2005/8/layout/bProcess3"/>
    <dgm:cxn modelId="{95E2143C-EBB5-4128-857D-D6C532C03A09}" type="presOf" srcId="{528EF9FF-DCF9-444F-A56A-5DCFDB8DD988}" destId="{EC5B86C7-857C-4A36-BB50-C7C34DCC9EAF}" srcOrd="0" destOrd="0" presId="urn:microsoft.com/office/officeart/2005/8/layout/bProcess3"/>
    <dgm:cxn modelId="{224474ED-8CE1-41DA-8AE2-902D568CDD2E}" type="presOf" srcId="{CF4853CE-C528-415B-9B77-765167AD452A}" destId="{38EC4515-ECD5-474C-8F79-904013219FBB}" srcOrd="0" destOrd="0" presId="urn:microsoft.com/office/officeart/2005/8/layout/bProcess3"/>
    <dgm:cxn modelId="{86A4FA67-1E01-4717-8A3B-E131D2E40AF0}" type="presOf" srcId="{BD4E360F-D5A8-45E3-8B21-C9F14B2E36BB}" destId="{6C3DB082-1E4E-4E6F-AF97-3C57DF57F23C}" srcOrd="0" destOrd="0" presId="urn:microsoft.com/office/officeart/2005/8/layout/bProcess3"/>
    <dgm:cxn modelId="{0BCC8A4F-8AAA-4B68-B9B3-57DBE6623E10}" srcId="{6F6DE3E3-4943-4160-B16C-45482BCA6C9E}" destId="{BD4E360F-D5A8-45E3-8B21-C9F14B2E36BB}" srcOrd="4" destOrd="0" parTransId="{490F3E7E-F2E7-4E21-BB27-172D0ED6980B}" sibTransId="{A158ED94-FB7E-4439-8531-B4107882D05F}"/>
    <dgm:cxn modelId="{63F814CD-8DF8-483A-A715-B617B6405FFB}" type="presOf" srcId="{702C9042-6F33-4421-981C-7EBBE776FA5F}" destId="{0CC93EF3-56A3-4005-9746-54E26170AE4D}" srcOrd="0" destOrd="0" presId="urn:microsoft.com/office/officeart/2005/8/layout/bProcess3"/>
    <dgm:cxn modelId="{5E4C6D1B-E727-446B-A640-D38990FF455E}" type="presOf" srcId="{A158ED94-FB7E-4439-8531-B4107882D05F}" destId="{252312F5-D963-4574-ACCB-98DF5AFDD36E}" srcOrd="1" destOrd="0" presId="urn:microsoft.com/office/officeart/2005/8/layout/bProcess3"/>
    <dgm:cxn modelId="{010E00D8-2047-465A-A770-0257FA5E4397}" type="presOf" srcId="{F538A2EF-DEA4-4F5D-9508-092AF4931A7F}" destId="{FAA9CFF0-ACE8-4D9C-AD25-0D1C01D1F83D}" srcOrd="0" destOrd="0" presId="urn:microsoft.com/office/officeart/2005/8/layout/bProcess3"/>
    <dgm:cxn modelId="{639F7664-CA65-404D-AAF4-01F37D14A461}" srcId="{6F6DE3E3-4943-4160-B16C-45482BCA6C9E}" destId="{A46D4E5F-4C06-466B-AF61-D763EA7F9EC8}" srcOrd="6" destOrd="0" parTransId="{1FDCD06D-746B-4DFC-B2F8-A3EE56F79213}" sibTransId="{4FB7F65B-F9A1-41B7-9390-A1E7C19F3CB2}"/>
    <dgm:cxn modelId="{9ECECAA8-E922-4683-853A-16C79B41440D}" type="presOf" srcId="{F538A2EF-DEA4-4F5D-9508-092AF4931A7F}" destId="{989921D4-60E8-4643-AA10-4C66D151CBDB}" srcOrd="1" destOrd="0" presId="urn:microsoft.com/office/officeart/2005/8/layout/bProcess3"/>
    <dgm:cxn modelId="{D87ED1DE-0194-4EFD-A9F7-1F0F04086243}" type="presOf" srcId="{308D561C-1BCD-40DF-8B58-9EE278438136}" destId="{C15F30DC-B927-419B-BF9C-9B0FC2C191B6}" srcOrd="0" destOrd="0" presId="urn:microsoft.com/office/officeart/2005/8/layout/bProcess3"/>
    <dgm:cxn modelId="{AC08BD0E-36EF-470E-9BA4-9A7DB08EF4F8}" srcId="{6F6DE3E3-4943-4160-B16C-45482BCA6C9E}" destId="{E12682C8-BE64-4FD7-9C65-9B29BA3596D4}" srcOrd="3" destOrd="0" parTransId="{7A6B99A4-99DE-42B5-A640-0FBA36FCCBA2}" sibTransId="{1B766B73-007D-448A-9528-E3C42C698953}"/>
    <dgm:cxn modelId="{04B98ACC-AF55-4985-B15F-CB01ECD7AC92}" type="presOf" srcId="{A46D4E5F-4C06-466B-AF61-D763EA7F9EC8}" destId="{5B0651EB-2223-4441-BB89-7D9805780A05}" srcOrd="0" destOrd="0" presId="urn:microsoft.com/office/officeart/2005/8/layout/bProcess3"/>
    <dgm:cxn modelId="{6B114105-B957-4D09-8208-C8866890BCE8}" srcId="{6F6DE3E3-4943-4160-B16C-45482BCA6C9E}" destId="{CF4853CE-C528-415B-9B77-765167AD452A}" srcOrd="2" destOrd="0" parTransId="{C2450C0F-FC66-4C84-BCCD-F1B52C70E430}" sibTransId="{2BFEB006-B3D5-4452-AE41-21D595A5DBD8}"/>
    <dgm:cxn modelId="{A002BA09-83A3-4208-9FD6-6E39CFD758AE}" type="presOf" srcId="{F155F822-FC20-4693-940B-92C403320930}" destId="{A4E8CBD0-A33A-483D-9019-A4B327999FC8}" srcOrd="0" destOrd="0" presId="urn:microsoft.com/office/officeart/2005/8/layout/bProcess3"/>
    <dgm:cxn modelId="{47888AEC-08BE-4A5E-BCC8-B11702DC6F24}" type="presOf" srcId="{1B766B73-007D-448A-9528-E3C42C698953}" destId="{ED36AEB5-2F09-449B-986E-73BDC869B609}" srcOrd="1" destOrd="0" presId="urn:microsoft.com/office/officeart/2005/8/layout/bProcess3"/>
    <dgm:cxn modelId="{30AF167B-B44E-46A6-A71C-A9F39247463C}" type="presOf" srcId="{E12682C8-BE64-4FD7-9C65-9B29BA3596D4}" destId="{AEA1997A-2B2B-41CC-A435-6B32827E0760}" srcOrd="0" destOrd="0" presId="urn:microsoft.com/office/officeart/2005/8/layout/bProcess3"/>
    <dgm:cxn modelId="{5F51D10E-8E03-45E6-AFE8-5D9B80FD7EC3}" srcId="{6F6DE3E3-4943-4160-B16C-45482BCA6C9E}" destId="{2EEDE001-B4FC-4048-A570-D26F29D11630}" srcOrd="1" destOrd="0" parTransId="{B543D60C-D6B6-4AE6-B492-B03694157C03}" sibTransId="{308D561C-1BCD-40DF-8B58-9EE278438136}"/>
    <dgm:cxn modelId="{91ACEAAA-6796-49D9-AF32-D3828251ECF4}" type="presOf" srcId="{308D561C-1BCD-40DF-8B58-9EE278438136}" destId="{0826BB83-B078-49A7-AC88-3569C4638384}" srcOrd="1" destOrd="0" presId="urn:microsoft.com/office/officeart/2005/8/layout/bProcess3"/>
    <dgm:cxn modelId="{4BFD0113-FA6B-4BDC-A874-10356DEB2495}" srcId="{6F6DE3E3-4943-4160-B16C-45482BCA6C9E}" destId="{702C9042-6F33-4421-981C-7EBBE776FA5F}" srcOrd="0" destOrd="0" parTransId="{1CDDEF88-4454-4565-B38A-C1CE40071BE3}" sibTransId="{F538A2EF-DEA4-4F5D-9508-092AF4931A7F}"/>
    <dgm:cxn modelId="{C0F2A69E-057B-463D-A87D-965ECFF669AE}" type="presOf" srcId="{2BFEB006-B3D5-4452-AE41-21D595A5DBD8}" destId="{FFB8E0A3-F180-4096-8483-14367C78C52D}" srcOrd="1" destOrd="0" presId="urn:microsoft.com/office/officeart/2005/8/layout/bProcess3"/>
    <dgm:cxn modelId="{87F486DC-4C02-4F14-83C8-F8FDA8A3C467}" type="presOf" srcId="{A158ED94-FB7E-4439-8531-B4107882D05F}" destId="{76EDB638-7987-4A05-A09E-408CFBB1DA6C}" srcOrd="0" destOrd="0" presId="urn:microsoft.com/office/officeart/2005/8/layout/bProcess3"/>
    <dgm:cxn modelId="{DD6EC0F4-7EDB-475A-B0FC-087C2C291B7F}" type="presOf" srcId="{1B766B73-007D-448A-9528-E3C42C698953}" destId="{A1ED2138-43FD-4477-B5FD-D04C2D6F4F51}" srcOrd="0" destOrd="0" presId="urn:microsoft.com/office/officeart/2005/8/layout/bProcess3"/>
    <dgm:cxn modelId="{28A743F2-CF7C-454A-BC7B-6B4A812E8E4C}" type="presParOf" srcId="{FEB70058-0BAF-4ACD-B7AF-31DF01D805C1}" destId="{0CC93EF3-56A3-4005-9746-54E26170AE4D}" srcOrd="0" destOrd="0" presId="urn:microsoft.com/office/officeart/2005/8/layout/bProcess3"/>
    <dgm:cxn modelId="{465B16F9-CECB-4B28-BBE6-1E0A5FF2B4E5}" type="presParOf" srcId="{FEB70058-0BAF-4ACD-B7AF-31DF01D805C1}" destId="{FAA9CFF0-ACE8-4D9C-AD25-0D1C01D1F83D}" srcOrd="1" destOrd="0" presId="urn:microsoft.com/office/officeart/2005/8/layout/bProcess3"/>
    <dgm:cxn modelId="{EA1E5C33-BACC-4EA6-ADB7-FDA299209333}" type="presParOf" srcId="{FAA9CFF0-ACE8-4D9C-AD25-0D1C01D1F83D}" destId="{989921D4-60E8-4643-AA10-4C66D151CBDB}" srcOrd="0" destOrd="0" presId="urn:microsoft.com/office/officeart/2005/8/layout/bProcess3"/>
    <dgm:cxn modelId="{E694EB30-4068-442C-B86F-D5E3EE317B4C}" type="presParOf" srcId="{FEB70058-0BAF-4ACD-B7AF-31DF01D805C1}" destId="{8282EF53-6FCA-4F83-9959-811759EC7222}" srcOrd="2" destOrd="0" presId="urn:microsoft.com/office/officeart/2005/8/layout/bProcess3"/>
    <dgm:cxn modelId="{A96DAF11-4B6E-423D-BFC4-A5688E86C2A8}" type="presParOf" srcId="{FEB70058-0BAF-4ACD-B7AF-31DF01D805C1}" destId="{C15F30DC-B927-419B-BF9C-9B0FC2C191B6}" srcOrd="3" destOrd="0" presId="urn:microsoft.com/office/officeart/2005/8/layout/bProcess3"/>
    <dgm:cxn modelId="{416153F2-0D0F-4B2F-91F9-07A86FDF3DD2}" type="presParOf" srcId="{C15F30DC-B927-419B-BF9C-9B0FC2C191B6}" destId="{0826BB83-B078-49A7-AC88-3569C4638384}" srcOrd="0" destOrd="0" presId="urn:microsoft.com/office/officeart/2005/8/layout/bProcess3"/>
    <dgm:cxn modelId="{BD5BE9C2-C516-4883-8C6F-1F3579795EF2}" type="presParOf" srcId="{FEB70058-0BAF-4ACD-B7AF-31DF01D805C1}" destId="{38EC4515-ECD5-474C-8F79-904013219FBB}" srcOrd="4" destOrd="0" presId="urn:microsoft.com/office/officeart/2005/8/layout/bProcess3"/>
    <dgm:cxn modelId="{96828BD3-11AE-4CBA-9271-37819BB73574}" type="presParOf" srcId="{FEB70058-0BAF-4ACD-B7AF-31DF01D805C1}" destId="{6FB9B86F-4745-453A-B5A6-7AA4976FEE19}" srcOrd="5" destOrd="0" presId="urn:microsoft.com/office/officeart/2005/8/layout/bProcess3"/>
    <dgm:cxn modelId="{8930C2B4-F86C-4619-849B-B076F6500820}" type="presParOf" srcId="{6FB9B86F-4745-453A-B5A6-7AA4976FEE19}" destId="{FFB8E0A3-F180-4096-8483-14367C78C52D}" srcOrd="0" destOrd="0" presId="urn:microsoft.com/office/officeart/2005/8/layout/bProcess3"/>
    <dgm:cxn modelId="{00F10C24-9006-469B-9396-22A3A67253DC}" type="presParOf" srcId="{FEB70058-0BAF-4ACD-B7AF-31DF01D805C1}" destId="{AEA1997A-2B2B-41CC-A435-6B32827E0760}" srcOrd="6" destOrd="0" presId="urn:microsoft.com/office/officeart/2005/8/layout/bProcess3"/>
    <dgm:cxn modelId="{C2AF1AD8-D2E5-45FA-8A94-8DAF4C66F4D3}" type="presParOf" srcId="{FEB70058-0BAF-4ACD-B7AF-31DF01D805C1}" destId="{A1ED2138-43FD-4477-B5FD-D04C2D6F4F51}" srcOrd="7" destOrd="0" presId="urn:microsoft.com/office/officeart/2005/8/layout/bProcess3"/>
    <dgm:cxn modelId="{11A05FF2-EC10-4D5B-A210-18606B821DDF}" type="presParOf" srcId="{A1ED2138-43FD-4477-B5FD-D04C2D6F4F51}" destId="{ED36AEB5-2F09-449B-986E-73BDC869B609}" srcOrd="0" destOrd="0" presId="urn:microsoft.com/office/officeart/2005/8/layout/bProcess3"/>
    <dgm:cxn modelId="{B2D1E7B9-EF39-400A-80ED-4EB2B96AC6FE}" type="presParOf" srcId="{FEB70058-0BAF-4ACD-B7AF-31DF01D805C1}" destId="{6C3DB082-1E4E-4E6F-AF97-3C57DF57F23C}" srcOrd="8" destOrd="0" presId="urn:microsoft.com/office/officeart/2005/8/layout/bProcess3"/>
    <dgm:cxn modelId="{F10F9448-95A4-4AEC-BF02-D2A1571B80BF}" type="presParOf" srcId="{FEB70058-0BAF-4ACD-B7AF-31DF01D805C1}" destId="{76EDB638-7987-4A05-A09E-408CFBB1DA6C}" srcOrd="9" destOrd="0" presId="urn:microsoft.com/office/officeart/2005/8/layout/bProcess3"/>
    <dgm:cxn modelId="{48412338-187F-4A51-87D8-CFC044EC655C}" type="presParOf" srcId="{76EDB638-7987-4A05-A09E-408CFBB1DA6C}" destId="{252312F5-D963-4574-ACCB-98DF5AFDD36E}" srcOrd="0" destOrd="0" presId="urn:microsoft.com/office/officeart/2005/8/layout/bProcess3"/>
    <dgm:cxn modelId="{058A30A1-D637-481E-8C70-F9E8B423FAAD}" type="presParOf" srcId="{FEB70058-0BAF-4ACD-B7AF-31DF01D805C1}" destId="{EC5B86C7-857C-4A36-BB50-C7C34DCC9EAF}" srcOrd="10" destOrd="0" presId="urn:microsoft.com/office/officeart/2005/8/layout/bProcess3"/>
    <dgm:cxn modelId="{A9450C34-0A59-444B-A41C-99269B3F5521}" type="presParOf" srcId="{FEB70058-0BAF-4ACD-B7AF-31DF01D805C1}" destId="{A4E8CBD0-A33A-483D-9019-A4B327999FC8}" srcOrd="11" destOrd="0" presId="urn:microsoft.com/office/officeart/2005/8/layout/bProcess3"/>
    <dgm:cxn modelId="{83257AF3-8DD0-421A-9F79-36C0548A929C}" type="presParOf" srcId="{A4E8CBD0-A33A-483D-9019-A4B327999FC8}" destId="{593515EB-A45F-4928-809A-D0B466125E9E}" srcOrd="0" destOrd="0" presId="urn:microsoft.com/office/officeart/2005/8/layout/bProcess3"/>
    <dgm:cxn modelId="{CBDD0135-250B-42C2-AA1E-BA91980FCD38}" type="presParOf" srcId="{FEB70058-0BAF-4ACD-B7AF-31DF01D805C1}" destId="{5B0651EB-2223-4441-BB89-7D9805780A05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4B26BB-6809-4A5E-972A-588DCE1D05FE}" type="doc">
      <dgm:prSet loTypeId="urn:microsoft.com/office/officeart/2005/8/layout/vList5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C4FBBBF-BAA4-400F-A89B-7944E5842942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Planificación</a:t>
          </a:r>
          <a:endParaRPr lang="es-EC" sz="1600" b="1" dirty="0">
            <a:solidFill>
              <a:schemeClr val="tx1"/>
            </a:solidFill>
          </a:endParaRPr>
        </a:p>
      </dgm:t>
    </dgm:pt>
    <dgm:pt modelId="{E30C85CF-2836-4469-B8E9-7EA2FDB547FD}" type="parTrans" cxnId="{B9A2B162-3FB5-42F5-8988-2EDFCC91E6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5775D4E-DC8C-47E3-8E78-1B8B9D3B4463}" type="sibTrans" cxnId="{B9A2B162-3FB5-42F5-8988-2EDFCC91E6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8461A8B-7505-49EC-97E0-B25806C12FC8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Plan cantonal de turismo </a:t>
          </a:r>
          <a:endParaRPr lang="es-EC" sz="1600" dirty="0">
            <a:solidFill>
              <a:schemeClr val="tx1"/>
            </a:solidFill>
          </a:endParaRPr>
        </a:p>
      </dgm:t>
    </dgm:pt>
    <dgm:pt modelId="{E510884E-B7A0-4892-B1E7-FEA6C1B03B9A}" type="parTrans" cxnId="{CE9F3EA9-3E09-47B5-B2F6-F8EAD630C3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60E488F-3217-4971-B06E-CDCF5237171F}" type="sibTrans" cxnId="{CE9F3EA9-3E09-47B5-B2F6-F8EAD630C34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0E47CFA-94CA-4D7A-89EA-AA0385929FA3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Planes, programas y proyectos</a:t>
          </a:r>
          <a:endParaRPr lang="es-EC" sz="1600" dirty="0">
            <a:solidFill>
              <a:schemeClr val="tx1"/>
            </a:solidFill>
          </a:endParaRPr>
        </a:p>
      </dgm:t>
    </dgm:pt>
    <dgm:pt modelId="{4AB17244-9911-4BEF-9CAA-7B9F9A6CB6BC}" type="parTrans" cxnId="{53DD5CE1-D2D9-4936-809E-167686624E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C84E3A4-2A3B-40EA-B652-3E870DE69171}" type="sibTrans" cxnId="{53DD5CE1-D2D9-4936-809E-167686624E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5E504A-883D-48B6-AD98-8E6DFF30D6C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Normativa</a:t>
          </a:r>
          <a:endParaRPr lang="es-EC" sz="1600" b="1" dirty="0">
            <a:solidFill>
              <a:schemeClr val="tx1"/>
            </a:solidFill>
          </a:endParaRPr>
        </a:p>
      </dgm:t>
    </dgm:pt>
    <dgm:pt modelId="{0132A781-D56F-473F-AFCA-9855579C75F7}" type="parTrans" cxnId="{53A1DAEC-971C-419A-883D-095372B1E1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6907002-660F-46FD-AF67-5B014739F20D}" type="sibTrans" cxnId="{53A1DAEC-971C-419A-883D-095372B1E1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C95914-CAA9-41DA-B93C-1201DDA2D803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Ordenanzas </a:t>
          </a:r>
          <a:endParaRPr lang="es-EC" sz="1600" dirty="0">
            <a:solidFill>
              <a:schemeClr val="tx1"/>
            </a:solidFill>
          </a:endParaRPr>
        </a:p>
      </dgm:t>
    </dgm:pt>
    <dgm:pt modelId="{9E56B39F-1491-4857-8A43-3AADE124CD73}" type="parTrans" cxnId="{6BE31CB7-67AA-4E16-A9E3-9A676F40D9B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E745AB1-EC02-45E2-934E-EC6AEC0DACFE}" type="sibTrans" cxnId="{6BE31CB7-67AA-4E16-A9E3-9A676F40D9B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B59FE1-820D-417D-9E95-B3F3AE6C502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Bienestar</a:t>
          </a:r>
          <a:endParaRPr lang="es-EC" sz="1600" b="1" dirty="0">
            <a:solidFill>
              <a:schemeClr val="tx1"/>
            </a:solidFill>
          </a:endParaRPr>
        </a:p>
      </dgm:t>
    </dgm:pt>
    <dgm:pt modelId="{A12323D7-2A89-4605-965F-C4B055248C12}" type="parTrans" cxnId="{ECD60E7A-392A-4DDF-A486-209642D75E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D79E049-EB0F-4577-8D6A-20F6EBB087CC}" type="sibTrans" cxnId="{ECD60E7A-392A-4DDF-A486-209642D75ED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6B1D40B-3111-4EFD-82C6-90076EFBCE60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Mecanismos de protección turística</a:t>
          </a:r>
          <a:endParaRPr lang="es-EC" sz="1600" dirty="0">
            <a:solidFill>
              <a:schemeClr val="tx1"/>
            </a:solidFill>
          </a:endParaRPr>
        </a:p>
      </dgm:t>
    </dgm:pt>
    <dgm:pt modelId="{278FF08E-1C92-4852-8A60-61364416A2B9}" type="parTrans" cxnId="{738C169C-24D5-49F0-88DB-D01FFBC68B6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197996-5BED-4B87-B651-39846688A861}" type="sibTrans" cxnId="{738C169C-24D5-49F0-88DB-D01FFBC68B6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3FE0CDB-9475-4BB3-B24F-E3D4A47494FB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Mecanismos de bienestar </a:t>
          </a:r>
          <a:endParaRPr lang="es-EC" sz="1600" dirty="0">
            <a:solidFill>
              <a:schemeClr val="tx1"/>
            </a:solidFill>
          </a:endParaRPr>
        </a:p>
      </dgm:t>
    </dgm:pt>
    <dgm:pt modelId="{0A535291-5CB5-4ACB-935C-50C56F31A6BF}" type="parTrans" cxnId="{7566EACD-E40C-4F21-BD9E-7E7597E3D5D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0A6272F-165E-4F33-9339-BC6DA2985B07}" type="sibTrans" cxnId="{7566EACD-E40C-4F21-BD9E-7E7597E3D5D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6216DF3-AF0C-4B48-921E-DF54D34C28E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Facilidades</a:t>
          </a:r>
          <a:endParaRPr lang="es-EC" sz="1600" b="1" dirty="0">
            <a:solidFill>
              <a:schemeClr val="tx1"/>
            </a:solidFill>
          </a:endParaRPr>
        </a:p>
      </dgm:t>
    </dgm:pt>
    <dgm:pt modelId="{E9C036A5-D553-49D5-9113-009788AB32C7}" type="parTrans" cxnId="{27E3275B-9E29-47BA-BE84-623F0024F63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AE2B6B0-86C8-4323-A70B-81A4B945183D}" type="sibTrans" cxnId="{27E3275B-9E29-47BA-BE84-623F0024F63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CEF171E-C073-4839-A512-24A3766D8567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Actualización y mantenimiento señalización</a:t>
          </a:r>
          <a:endParaRPr lang="es-EC" sz="1600" dirty="0">
            <a:solidFill>
              <a:schemeClr val="tx1"/>
            </a:solidFill>
          </a:endParaRPr>
        </a:p>
      </dgm:t>
    </dgm:pt>
    <dgm:pt modelId="{7717C09F-8B41-490B-ADD9-EECE2DD76004}" type="parTrans" cxnId="{CF6D9FB3-85A5-46A0-A01B-BEDB3A756B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61D739A-A388-410E-8016-D871180FC184}" type="sibTrans" cxnId="{CF6D9FB3-85A5-46A0-A01B-BEDB3A756B6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D009727-5B2F-4511-AD7C-89321F89577C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Desarrollo de productos o destinos turísticos</a:t>
          </a:r>
          <a:endParaRPr lang="es-EC" sz="1600" dirty="0">
            <a:solidFill>
              <a:schemeClr val="tx1"/>
            </a:solidFill>
          </a:endParaRPr>
        </a:p>
      </dgm:t>
    </dgm:pt>
    <dgm:pt modelId="{E32F8972-186B-4C97-B9B4-86D9AE0556D7}" type="parTrans" cxnId="{0475C122-A534-4155-8644-328C51D450C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D70AEAC-8E47-4883-9631-AECF98C7E8B3}" type="sibTrans" cxnId="{0475C122-A534-4155-8644-328C51D450C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738109C-7533-4AA0-A8E9-B7690859A94F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Receptar, gestionar, sustanciar y reportar denuncias</a:t>
          </a:r>
          <a:endParaRPr lang="es-EC" sz="1600" dirty="0">
            <a:solidFill>
              <a:schemeClr val="tx1"/>
            </a:solidFill>
          </a:endParaRPr>
        </a:p>
      </dgm:t>
    </dgm:pt>
    <dgm:pt modelId="{DBC55D02-89B4-43E7-9A35-29618C0FE981}" type="parTrans" cxnId="{5F62230D-99AD-4804-87B5-5C1C203953C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9AFDDBC-A54B-4C8E-9637-854801BC850D}" type="sibTrans" cxnId="{5F62230D-99AD-4804-87B5-5C1C203953C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B002C9B-0090-46BB-939E-EDC11F9ED35F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Dotar de facilidades</a:t>
          </a:r>
          <a:endParaRPr lang="es-EC" sz="1600" dirty="0">
            <a:solidFill>
              <a:schemeClr val="tx1"/>
            </a:solidFill>
          </a:endParaRPr>
        </a:p>
      </dgm:t>
    </dgm:pt>
    <dgm:pt modelId="{ED1976EB-C6C7-4689-862A-BC2D413D930F}" type="parTrans" cxnId="{2979ACDF-AEF6-4A3C-AF77-8F3A0C1804C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6E6C68C-C858-49FE-A64B-94CBBFA31040}" type="sibTrans" cxnId="{2979ACDF-AEF6-4A3C-AF77-8F3A0C1804C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EE8AEDE-2214-4122-B41B-1D6D7F752485}" type="pres">
      <dgm:prSet presAssocID="{384B26BB-6809-4A5E-972A-588DCE1D05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F3C09A-C94B-4E15-99CC-5404F36A00C9}" type="pres">
      <dgm:prSet presAssocID="{0C4FBBBF-BAA4-400F-A89B-7944E5842942}" presName="linNode" presStyleCnt="0"/>
      <dgm:spPr/>
      <dgm:t>
        <a:bodyPr/>
        <a:lstStyle/>
        <a:p>
          <a:endParaRPr lang="es-EC"/>
        </a:p>
      </dgm:t>
    </dgm:pt>
    <dgm:pt modelId="{A5D78388-1B69-4CEA-8913-B5775B7CBEDA}" type="pres">
      <dgm:prSet presAssocID="{0C4FBBBF-BAA4-400F-A89B-7944E5842942}" presName="parentText" presStyleLbl="node1" presStyleIdx="0" presStyleCnt="4" custLinFactNeighborY="-680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9650C4-5BAE-4F2B-B244-4A55F871A1CB}" type="pres">
      <dgm:prSet presAssocID="{0C4FBBBF-BAA4-400F-A89B-7944E5842942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9CD2D5-A91A-46C7-94CC-90F528846065}" type="pres">
      <dgm:prSet presAssocID="{75775D4E-DC8C-47E3-8E78-1B8B9D3B4463}" presName="sp" presStyleCnt="0"/>
      <dgm:spPr/>
      <dgm:t>
        <a:bodyPr/>
        <a:lstStyle/>
        <a:p>
          <a:endParaRPr lang="es-EC"/>
        </a:p>
      </dgm:t>
    </dgm:pt>
    <dgm:pt modelId="{3D8EFDC5-2FDB-4042-B230-8CD55C94A1C9}" type="pres">
      <dgm:prSet presAssocID="{DB5E504A-883D-48B6-AD98-8E6DFF30D6C7}" presName="linNode" presStyleCnt="0"/>
      <dgm:spPr/>
      <dgm:t>
        <a:bodyPr/>
        <a:lstStyle/>
        <a:p>
          <a:endParaRPr lang="es-EC"/>
        </a:p>
      </dgm:t>
    </dgm:pt>
    <dgm:pt modelId="{32856ED0-2EF5-435E-B1BC-C301E8C36003}" type="pres">
      <dgm:prSet presAssocID="{DB5E504A-883D-48B6-AD98-8E6DFF30D6C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A25AFE-E468-4FB9-BFF1-DBF5E0BCDD82}" type="pres">
      <dgm:prSet presAssocID="{DB5E504A-883D-48B6-AD98-8E6DFF30D6C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7205F5-1EFA-4C0E-84A6-D66E706490CB}" type="pres">
      <dgm:prSet presAssocID="{46907002-660F-46FD-AF67-5B014739F20D}" presName="sp" presStyleCnt="0"/>
      <dgm:spPr/>
      <dgm:t>
        <a:bodyPr/>
        <a:lstStyle/>
        <a:p>
          <a:endParaRPr lang="es-EC"/>
        </a:p>
      </dgm:t>
    </dgm:pt>
    <dgm:pt modelId="{42C55E52-9B97-40F5-8FD4-6F6CAFC8E2BF}" type="pres">
      <dgm:prSet presAssocID="{D1B59FE1-820D-417D-9E95-B3F3AE6C5027}" presName="linNode" presStyleCnt="0"/>
      <dgm:spPr/>
      <dgm:t>
        <a:bodyPr/>
        <a:lstStyle/>
        <a:p>
          <a:endParaRPr lang="es-EC"/>
        </a:p>
      </dgm:t>
    </dgm:pt>
    <dgm:pt modelId="{D23932C9-BC4E-4D03-9F39-8ACFFCD65CF1}" type="pres">
      <dgm:prSet presAssocID="{D1B59FE1-820D-417D-9E95-B3F3AE6C502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9E2851-BE8A-4B1F-905A-C33C7E01B42A}" type="pres">
      <dgm:prSet presAssocID="{D1B59FE1-820D-417D-9E95-B3F3AE6C502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9AAE7A-2D8C-4123-B34F-43EE3895BCE4}" type="pres">
      <dgm:prSet presAssocID="{4D79E049-EB0F-4577-8D6A-20F6EBB087CC}" presName="sp" presStyleCnt="0"/>
      <dgm:spPr/>
      <dgm:t>
        <a:bodyPr/>
        <a:lstStyle/>
        <a:p>
          <a:endParaRPr lang="es-EC"/>
        </a:p>
      </dgm:t>
    </dgm:pt>
    <dgm:pt modelId="{188664EE-F40A-4B10-8C65-0BEAA9254698}" type="pres">
      <dgm:prSet presAssocID="{06216DF3-AF0C-4B48-921E-DF54D34C28E7}" presName="linNode" presStyleCnt="0"/>
      <dgm:spPr/>
      <dgm:t>
        <a:bodyPr/>
        <a:lstStyle/>
        <a:p>
          <a:endParaRPr lang="es-EC"/>
        </a:p>
      </dgm:t>
    </dgm:pt>
    <dgm:pt modelId="{711BCC1A-3ABE-4508-9987-F8BEF3B11D32}" type="pres">
      <dgm:prSet presAssocID="{06216DF3-AF0C-4B48-921E-DF54D34C28E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6CC7E6-839F-4E5C-B415-5EFA1D11E83F}" type="pres">
      <dgm:prSet presAssocID="{06216DF3-AF0C-4B48-921E-DF54D34C28E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3DD5CE1-D2D9-4936-809E-167686624EDC}" srcId="{0C4FBBBF-BAA4-400F-A89B-7944E5842942}" destId="{D0E47CFA-94CA-4D7A-89EA-AA0385929FA3}" srcOrd="0" destOrd="0" parTransId="{4AB17244-9911-4BEF-9CAA-7B9F9A6CB6BC}" sibTransId="{AC84E3A4-2A3B-40EA-B652-3E870DE69171}"/>
    <dgm:cxn modelId="{ECD60E7A-392A-4DDF-A486-209642D75ED9}" srcId="{384B26BB-6809-4A5E-972A-588DCE1D05FE}" destId="{D1B59FE1-820D-417D-9E95-B3F3AE6C5027}" srcOrd="2" destOrd="0" parTransId="{A12323D7-2A89-4605-965F-C4B055248C12}" sibTransId="{4D79E049-EB0F-4577-8D6A-20F6EBB087CC}"/>
    <dgm:cxn modelId="{5F62230D-99AD-4804-87B5-5C1C203953C6}" srcId="{D1B59FE1-820D-417D-9E95-B3F3AE6C5027}" destId="{F738109C-7533-4AA0-A8E9-B7690859A94F}" srcOrd="2" destOrd="0" parTransId="{DBC55D02-89B4-43E7-9A35-29618C0FE981}" sibTransId="{39AFDDBC-A54B-4C8E-9637-854801BC850D}"/>
    <dgm:cxn modelId="{DCE3B448-4200-406A-8242-4F18CBAE4A83}" type="presOf" srcId="{08461A8B-7505-49EC-97E0-B25806C12FC8}" destId="{A79650C4-5BAE-4F2B-B244-4A55F871A1CB}" srcOrd="0" destOrd="1" presId="urn:microsoft.com/office/officeart/2005/8/layout/vList5"/>
    <dgm:cxn modelId="{27E3275B-9E29-47BA-BE84-623F0024F632}" srcId="{384B26BB-6809-4A5E-972A-588DCE1D05FE}" destId="{06216DF3-AF0C-4B48-921E-DF54D34C28E7}" srcOrd="3" destOrd="0" parTransId="{E9C036A5-D553-49D5-9113-009788AB32C7}" sibTransId="{CAE2B6B0-86C8-4323-A70B-81A4B945183D}"/>
    <dgm:cxn modelId="{0DC30876-3C89-4C6E-A544-0368DAF41AFA}" type="presOf" srcId="{23FE0CDB-9475-4BB3-B24F-E3D4A47494FB}" destId="{CF9E2851-BE8A-4B1F-905A-C33C7E01B42A}" srcOrd="0" destOrd="1" presId="urn:microsoft.com/office/officeart/2005/8/layout/vList5"/>
    <dgm:cxn modelId="{738C169C-24D5-49F0-88DB-D01FFBC68B6B}" srcId="{D1B59FE1-820D-417D-9E95-B3F3AE6C5027}" destId="{C6B1D40B-3111-4EFD-82C6-90076EFBCE60}" srcOrd="0" destOrd="0" parTransId="{278FF08E-1C92-4852-8A60-61364416A2B9}" sibTransId="{9D197996-5BED-4B87-B651-39846688A861}"/>
    <dgm:cxn modelId="{5AC995E0-9DAD-4ED0-9A7D-93CC168680A1}" type="presOf" srcId="{1AC95914-CAA9-41DA-B93C-1201DDA2D803}" destId="{EDA25AFE-E468-4FB9-BFF1-DBF5E0BCDD82}" srcOrd="0" destOrd="0" presId="urn:microsoft.com/office/officeart/2005/8/layout/vList5"/>
    <dgm:cxn modelId="{B79B4E98-FFF5-428A-83C5-D6C225F0EA63}" type="presOf" srcId="{9D009727-5B2F-4511-AD7C-89321F89577C}" destId="{AE6CC7E6-839F-4E5C-B415-5EFA1D11E83F}" srcOrd="0" destOrd="1" presId="urn:microsoft.com/office/officeart/2005/8/layout/vList5"/>
    <dgm:cxn modelId="{9CBB39B6-F842-48BC-A45A-517699EC6594}" type="presOf" srcId="{7CEF171E-C073-4839-A512-24A3766D8567}" destId="{AE6CC7E6-839F-4E5C-B415-5EFA1D11E83F}" srcOrd="0" destOrd="0" presId="urn:microsoft.com/office/officeart/2005/8/layout/vList5"/>
    <dgm:cxn modelId="{9B2D55AC-22C9-47A0-B344-03227594B7B5}" type="presOf" srcId="{D1B59FE1-820D-417D-9E95-B3F3AE6C5027}" destId="{D23932C9-BC4E-4D03-9F39-8ACFFCD65CF1}" srcOrd="0" destOrd="0" presId="urn:microsoft.com/office/officeart/2005/8/layout/vList5"/>
    <dgm:cxn modelId="{14C17978-C81F-43F8-B018-DF9DCA605DF2}" type="presOf" srcId="{06216DF3-AF0C-4B48-921E-DF54D34C28E7}" destId="{711BCC1A-3ABE-4508-9987-F8BEF3B11D32}" srcOrd="0" destOrd="0" presId="urn:microsoft.com/office/officeart/2005/8/layout/vList5"/>
    <dgm:cxn modelId="{7566EACD-E40C-4F21-BD9E-7E7597E3D5D8}" srcId="{D1B59FE1-820D-417D-9E95-B3F3AE6C5027}" destId="{23FE0CDB-9475-4BB3-B24F-E3D4A47494FB}" srcOrd="1" destOrd="0" parTransId="{0A535291-5CB5-4ACB-935C-50C56F31A6BF}" sibTransId="{80A6272F-165E-4F33-9339-BC6DA2985B07}"/>
    <dgm:cxn modelId="{CF6D9FB3-85A5-46A0-A01B-BEDB3A756B6F}" srcId="{06216DF3-AF0C-4B48-921E-DF54D34C28E7}" destId="{7CEF171E-C073-4839-A512-24A3766D8567}" srcOrd="0" destOrd="0" parTransId="{7717C09F-8B41-490B-ADD9-EECE2DD76004}" sibTransId="{061D739A-A388-410E-8016-D871180FC184}"/>
    <dgm:cxn modelId="{E770724A-70F6-4C97-9EDB-734B18226CBF}" type="presOf" srcId="{DB5E504A-883D-48B6-AD98-8E6DFF30D6C7}" destId="{32856ED0-2EF5-435E-B1BC-C301E8C36003}" srcOrd="0" destOrd="0" presId="urn:microsoft.com/office/officeart/2005/8/layout/vList5"/>
    <dgm:cxn modelId="{934DB570-B7B9-4F20-948A-00CEACDA73D9}" type="presOf" srcId="{D0E47CFA-94CA-4D7A-89EA-AA0385929FA3}" destId="{A79650C4-5BAE-4F2B-B244-4A55F871A1CB}" srcOrd="0" destOrd="0" presId="urn:microsoft.com/office/officeart/2005/8/layout/vList5"/>
    <dgm:cxn modelId="{6BE31CB7-67AA-4E16-A9E3-9A676F40D9B8}" srcId="{DB5E504A-883D-48B6-AD98-8E6DFF30D6C7}" destId="{1AC95914-CAA9-41DA-B93C-1201DDA2D803}" srcOrd="0" destOrd="0" parTransId="{9E56B39F-1491-4857-8A43-3AADE124CD73}" sibTransId="{AE745AB1-EC02-45E2-934E-EC6AEC0DACFE}"/>
    <dgm:cxn modelId="{B9A2B162-3FB5-42F5-8988-2EDFCC91E62A}" srcId="{384B26BB-6809-4A5E-972A-588DCE1D05FE}" destId="{0C4FBBBF-BAA4-400F-A89B-7944E5842942}" srcOrd="0" destOrd="0" parTransId="{E30C85CF-2836-4469-B8E9-7EA2FDB547FD}" sibTransId="{75775D4E-DC8C-47E3-8E78-1B8B9D3B4463}"/>
    <dgm:cxn modelId="{BC7CDC23-94E4-494D-B5E6-AFEDA9B9778B}" type="presOf" srcId="{C6B1D40B-3111-4EFD-82C6-90076EFBCE60}" destId="{CF9E2851-BE8A-4B1F-905A-C33C7E01B42A}" srcOrd="0" destOrd="0" presId="urn:microsoft.com/office/officeart/2005/8/layout/vList5"/>
    <dgm:cxn modelId="{0475C122-A534-4155-8644-328C51D450C1}" srcId="{06216DF3-AF0C-4B48-921E-DF54D34C28E7}" destId="{9D009727-5B2F-4511-AD7C-89321F89577C}" srcOrd="1" destOrd="0" parTransId="{E32F8972-186B-4C97-B9B4-86D9AE0556D7}" sibTransId="{DD70AEAC-8E47-4883-9631-AECF98C7E8B3}"/>
    <dgm:cxn modelId="{A3EAB357-2667-4B9C-9E09-938F4CF326D8}" type="presOf" srcId="{0C4FBBBF-BAA4-400F-A89B-7944E5842942}" destId="{A5D78388-1B69-4CEA-8913-B5775B7CBEDA}" srcOrd="0" destOrd="0" presId="urn:microsoft.com/office/officeart/2005/8/layout/vList5"/>
    <dgm:cxn modelId="{9AFFB0B4-D5C4-4469-A4C3-69D7BF306E12}" type="presOf" srcId="{F738109C-7533-4AA0-A8E9-B7690859A94F}" destId="{CF9E2851-BE8A-4B1F-905A-C33C7E01B42A}" srcOrd="0" destOrd="2" presId="urn:microsoft.com/office/officeart/2005/8/layout/vList5"/>
    <dgm:cxn modelId="{686E0BAD-55F0-4EF6-B67E-8E4A1D5E97C1}" type="presOf" srcId="{6B002C9B-0090-46BB-939E-EDC11F9ED35F}" destId="{AE6CC7E6-839F-4E5C-B415-5EFA1D11E83F}" srcOrd="0" destOrd="2" presId="urn:microsoft.com/office/officeart/2005/8/layout/vList5"/>
    <dgm:cxn modelId="{2979ACDF-AEF6-4A3C-AF77-8F3A0C1804CA}" srcId="{06216DF3-AF0C-4B48-921E-DF54D34C28E7}" destId="{6B002C9B-0090-46BB-939E-EDC11F9ED35F}" srcOrd="2" destOrd="0" parTransId="{ED1976EB-C6C7-4689-862A-BC2D413D930F}" sibTransId="{86E6C68C-C858-49FE-A64B-94CBBFA31040}"/>
    <dgm:cxn modelId="{CE9F3EA9-3E09-47B5-B2F6-F8EAD630C34F}" srcId="{0C4FBBBF-BAA4-400F-A89B-7944E5842942}" destId="{08461A8B-7505-49EC-97E0-B25806C12FC8}" srcOrd="1" destOrd="0" parTransId="{E510884E-B7A0-4892-B1E7-FEA6C1B03B9A}" sibTransId="{560E488F-3217-4971-B06E-CDCF5237171F}"/>
    <dgm:cxn modelId="{A970A980-F0AB-4F01-8717-47494642B88C}" type="presOf" srcId="{384B26BB-6809-4A5E-972A-588DCE1D05FE}" destId="{DEE8AEDE-2214-4122-B41B-1D6D7F752485}" srcOrd="0" destOrd="0" presId="urn:microsoft.com/office/officeart/2005/8/layout/vList5"/>
    <dgm:cxn modelId="{53A1DAEC-971C-419A-883D-095372B1E191}" srcId="{384B26BB-6809-4A5E-972A-588DCE1D05FE}" destId="{DB5E504A-883D-48B6-AD98-8E6DFF30D6C7}" srcOrd="1" destOrd="0" parTransId="{0132A781-D56F-473F-AFCA-9855579C75F7}" sibTransId="{46907002-660F-46FD-AF67-5B014739F20D}"/>
    <dgm:cxn modelId="{C30CA709-65FB-41B1-A8AC-80FEA4BA8801}" type="presParOf" srcId="{DEE8AEDE-2214-4122-B41B-1D6D7F752485}" destId="{CDF3C09A-C94B-4E15-99CC-5404F36A00C9}" srcOrd="0" destOrd="0" presId="urn:microsoft.com/office/officeart/2005/8/layout/vList5"/>
    <dgm:cxn modelId="{68943931-17FA-44BC-A29F-09FDE4B0FED6}" type="presParOf" srcId="{CDF3C09A-C94B-4E15-99CC-5404F36A00C9}" destId="{A5D78388-1B69-4CEA-8913-B5775B7CBEDA}" srcOrd="0" destOrd="0" presId="urn:microsoft.com/office/officeart/2005/8/layout/vList5"/>
    <dgm:cxn modelId="{A228F0A8-E6E0-408D-B695-9DF28058F885}" type="presParOf" srcId="{CDF3C09A-C94B-4E15-99CC-5404F36A00C9}" destId="{A79650C4-5BAE-4F2B-B244-4A55F871A1CB}" srcOrd="1" destOrd="0" presId="urn:microsoft.com/office/officeart/2005/8/layout/vList5"/>
    <dgm:cxn modelId="{80AD4981-8A42-414C-AB3E-D8FF68B6AF18}" type="presParOf" srcId="{DEE8AEDE-2214-4122-B41B-1D6D7F752485}" destId="{5E9CD2D5-A91A-46C7-94CC-90F528846065}" srcOrd="1" destOrd="0" presId="urn:microsoft.com/office/officeart/2005/8/layout/vList5"/>
    <dgm:cxn modelId="{92CFE386-0BCA-4E3D-8EAB-0DA23C3A6C58}" type="presParOf" srcId="{DEE8AEDE-2214-4122-B41B-1D6D7F752485}" destId="{3D8EFDC5-2FDB-4042-B230-8CD55C94A1C9}" srcOrd="2" destOrd="0" presId="urn:microsoft.com/office/officeart/2005/8/layout/vList5"/>
    <dgm:cxn modelId="{7A4CC3A0-9801-47BE-B1CE-260585CB2733}" type="presParOf" srcId="{3D8EFDC5-2FDB-4042-B230-8CD55C94A1C9}" destId="{32856ED0-2EF5-435E-B1BC-C301E8C36003}" srcOrd="0" destOrd="0" presId="urn:microsoft.com/office/officeart/2005/8/layout/vList5"/>
    <dgm:cxn modelId="{F10B4695-AA3A-4AE2-893E-1BF5FC741445}" type="presParOf" srcId="{3D8EFDC5-2FDB-4042-B230-8CD55C94A1C9}" destId="{EDA25AFE-E468-4FB9-BFF1-DBF5E0BCDD82}" srcOrd="1" destOrd="0" presId="urn:microsoft.com/office/officeart/2005/8/layout/vList5"/>
    <dgm:cxn modelId="{0A980E69-24DC-4A39-B3BD-7BACD5E9639E}" type="presParOf" srcId="{DEE8AEDE-2214-4122-B41B-1D6D7F752485}" destId="{357205F5-1EFA-4C0E-84A6-D66E706490CB}" srcOrd="3" destOrd="0" presId="urn:microsoft.com/office/officeart/2005/8/layout/vList5"/>
    <dgm:cxn modelId="{E90EE991-37FA-47C5-AE1F-97625C6A4FE9}" type="presParOf" srcId="{DEE8AEDE-2214-4122-B41B-1D6D7F752485}" destId="{42C55E52-9B97-40F5-8FD4-6F6CAFC8E2BF}" srcOrd="4" destOrd="0" presId="urn:microsoft.com/office/officeart/2005/8/layout/vList5"/>
    <dgm:cxn modelId="{56A31E8C-2E84-40CD-B7B7-8DA095628284}" type="presParOf" srcId="{42C55E52-9B97-40F5-8FD4-6F6CAFC8E2BF}" destId="{D23932C9-BC4E-4D03-9F39-8ACFFCD65CF1}" srcOrd="0" destOrd="0" presId="urn:microsoft.com/office/officeart/2005/8/layout/vList5"/>
    <dgm:cxn modelId="{94D4B78B-3D58-440E-8541-B743D9A5AAC3}" type="presParOf" srcId="{42C55E52-9B97-40F5-8FD4-6F6CAFC8E2BF}" destId="{CF9E2851-BE8A-4B1F-905A-C33C7E01B42A}" srcOrd="1" destOrd="0" presId="urn:microsoft.com/office/officeart/2005/8/layout/vList5"/>
    <dgm:cxn modelId="{1DB2256D-49FF-4008-BFED-4B2C278CD55B}" type="presParOf" srcId="{DEE8AEDE-2214-4122-B41B-1D6D7F752485}" destId="{E89AAE7A-2D8C-4123-B34F-43EE3895BCE4}" srcOrd="5" destOrd="0" presId="urn:microsoft.com/office/officeart/2005/8/layout/vList5"/>
    <dgm:cxn modelId="{9EE7BB9A-8DB2-42D2-9FD1-9A448F61751B}" type="presParOf" srcId="{DEE8AEDE-2214-4122-B41B-1D6D7F752485}" destId="{188664EE-F40A-4B10-8C65-0BEAA9254698}" srcOrd="6" destOrd="0" presId="urn:microsoft.com/office/officeart/2005/8/layout/vList5"/>
    <dgm:cxn modelId="{AF8BF8F2-ADEB-434F-9D60-7BC40B2B4433}" type="presParOf" srcId="{188664EE-F40A-4B10-8C65-0BEAA9254698}" destId="{711BCC1A-3ABE-4508-9987-F8BEF3B11D32}" srcOrd="0" destOrd="0" presId="urn:microsoft.com/office/officeart/2005/8/layout/vList5"/>
    <dgm:cxn modelId="{E4A6959E-7393-4B31-8B76-9B337B33A582}" type="presParOf" srcId="{188664EE-F40A-4B10-8C65-0BEAA9254698}" destId="{AE6CC7E6-839F-4E5C-B415-5EFA1D11E8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46084-43F7-4957-A330-5E711CC15798}">
      <dsp:nvSpPr>
        <dsp:cNvPr id="0" name=""/>
        <dsp:cNvSpPr/>
      </dsp:nvSpPr>
      <dsp:spPr>
        <a:xfrm>
          <a:off x="-6891609" y="-1062110"/>
          <a:ext cx="8267889" cy="8267889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68AAA-1D2F-4552-9E51-ABF0E2C4106C}">
      <dsp:nvSpPr>
        <dsp:cNvPr id="0" name=""/>
        <dsp:cNvSpPr/>
      </dsp:nvSpPr>
      <dsp:spPr>
        <a:xfrm>
          <a:off x="1152023" y="959087"/>
          <a:ext cx="7310750" cy="17551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312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rPr>
            <a:t>Organización Territorial.- </a:t>
          </a:r>
          <a:r>
            <a:rPr lang="es-EC" sz="17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rPr>
            <a:t>El Estado se organiza en regiones, provincias, cantones y parroquias rurales.</a:t>
          </a:r>
          <a:endParaRPr lang="es-EC" sz="1700" b="0" kern="1200" dirty="0">
            <a:solidFill>
              <a:schemeClr val="tx1">
                <a:lumMod val="75000"/>
                <a:lumOff val="25000"/>
              </a:schemeClr>
            </a:solidFill>
            <a:latin typeface="Century Gothic" pitchFamily="34" charset="0"/>
          </a:endParaRPr>
        </a:p>
      </dsp:txBody>
      <dsp:txXfrm>
        <a:off x="1152023" y="959087"/>
        <a:ext cx="7310750" cy="1755123"/>
      </dsp:txXfrm>
    </dsp:sp>
    <dsp:sp modelId="{C22010E1-A3C1-47EA-BCED-DE3F0C8C4A5D}">
      <dsp:nvSpPr>
        <dsp:cNvPr id="0" name=""/>
        <dsp:cNvSpPr/>
      </dsp:nvSpPr>
      <dsp:spPr>
        <a:xfrm>
          <a:off x="37804" y="671062"/>
          <a:ext cx="2193903" cy="21939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6EE25-B273-4349-AECD-A1DD3C78876A}">
      <dsp:nvSpPr>
        <dsp:cNvPr id="0" name=""/>
        <dsp:cNvSpPr/>
      </dsp:nvSpPr>
      <dsp:spPr>
        <a:xfrm>
          <a:off x="1118905" y="3523988"/>
          <a:ext cx="7310750" cy="17551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312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rPr>
            <a:t>Descentralización.- </a:t>
          </a:r>
          <a:r>
            <a:rPr lang="es-ES" sz="17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rPr>
            <a:t>Transferencia definitiva de funciones, atribuciones y responsabilidades.</a:t>
          </a:r>
          <a:endParaRPr lang="es-EC" sz="1700" kern="1200" dirty="0">
            <a:solidFill>
              <a:schemeClr val="tx1">
                <a:lumMod val="75000"/>
                <a:lumOff val="25000"/>
              </a:schemeClr>
            </a:solidFill>
            <a:latin typeface="Century Gothic" pitchFamily="34" charset="0"/>
          </a:endParaRPr>
        </a:p>
      </dsp:txBody>
      <dsp:txXfrm>
        <a:off x="1118905" y="3523988"/>
        <a:ext cx="7310750" cy="1755123"/>
      </dsp:txXfrm>
    </dsp:sp>
    <dsp:sp modelId="{78F6C318-0C2E-4AE0-8136-F5BFA1BF4F4D}">
      <dsp:nvSpPr>
        <dsp:cNvPr id="0" name=""/>
        <dsp:cNvSpPr/>
      </dsp:nvSpPr>
      <dsp:spPr>
        <a:xfrm>
          <a:off x="32407" y="3291470"/>
          <a:ext cx="2193903" cy="21939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650C4-5BAE-4F2B-B244-4A55F871A1CB}">
      <dsp:nvSpPr>
        <dsp:cNvPr id="0" name=""/>
        <dsp:cNvSpPr/>
      </dsp:nvSpPr>
      <dsp:spPr>
        <a:xfrm rot="5400000">
          <a:off x="4090928" y="-1664438"/>
          <a:ext cx="664105" cy="41628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Inventario de atractivos turísticos</a:t>
          </a:r>
          <a:endParaRPr lang="es-EC" sz="1600" kern="1200" dirty="0"/>
        </a:p>
      </dsp:txBody>
      <dsp:txXfrm rot="-5400000">
        <a:off x="2341579" y="117330"/>
        <a:ext cx="4130386" cy="599267"/>
      </dsp:txXfrm>
    </dsp:sp>
    <dsp:sp modelId="{A5D78388-1B69-4CEA-8913-B5775B7CBEDA}">
      <dsp:nvSpPr>
        <dsp:cNvPr id="0" name=""/>
        <dsp:cNvSpPr/>
      </dsp:nvSpPr>
      <dsp:spPr>
        <a:xfrm>
          <a:off x="0" y="1898"/>
          <a:ext cx="2341578" cy="8301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Destinos</a:t>
          </a:r>
          <a:endParaRPr lang="es-EC" sz="1600" b="1" kern="1200" dirty="0"/>
        </a:p>
      </dsp:txBody>
      <dsp:txXfrm>
        <a:off x="40524" y="42422"/>
        <a:ext cx="2260530" cy="749083"/>
      </dsp:txXfrm>
    </dsp:sp>
    <dsp:sp modelId="{EDA25AFE-E468-4FB9-BFF1-DBF5E0BCDD82}">
      <dsp:nvSpPr>
        <dsp:cNvPr id="0" name=""/>
        <dsp:cNvSpPr/>
      </dsp:nvSpPr>
      <dsp:spPr>
        <a:xfrm rot="5400000">
          <a:off x="4090928" y="-792800"/>
          <a:ext cx="664105" cy="4162805"/>
        </a:xfrm>
        <a:prstGeom prst="round2SameRect">
          <a:avLst/>
        </a:prstGeom>
        <a:solidFill>
          <a:schemeClr val="accent2">
            <a:tint val="40000"/>
            <a:alpha val="90000"/>
            <a:hueOff val="-3218689"/>
            <a:satOff val="6938"/>
            <a:lumOff val="13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218689"/>
              <a:satOff val="6938"/>
              <a:lumOff val="13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Campañas</a:t>
          </a:r>
          <a:endParaRPr lang="es-EC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Material promocional</a:t>
          </a:r>
          <a:endParaRPr lang="es-EC" sz="1600" b="0" kern="1200" dirty="0"/>
        </a:p>
      </dsp:txBody>
      <dsp:txXfrm rot="-5400000">
        <a:off x="2341579" y="988968"/>
        <a:ext cx="4130386" cy="599267"/>
      </dsp:txXfrm>
    </dsp:sp>
    <dsp:sp modelId="{32856ED0-2EF5-435E-B1BC-C301E8C36003}">
      <dsp:nvSpPr>
        <dsp:cNvPr id="0" name=""/>
        <dsp:cNvSpPr/>
      </dsp:nvSpPr>
      <dsp:spPr>
        <a:xfrm>
          <a:off x="0" y="873536"/>
          <a:ext cx="2341578" cy="830131"/>
        </a:xfrm>
        <a:prstGeom prst="roundRect">
          <a:avLst/>
        </a:prstGeom>
        <a:gradFill rotWithShape="0">
          <a:gsLst>
            <a:gs pos="0">
              <a:schemeClr val="accent2">
                <a:hueOff val="-3157453"/>
                <a:satOff val="5663"/>
                <a:lumOff val="4559"/>
                <a:alphaOff val="0"/>
                <a:tint val="35000"/>
                <a:satMod val="260000"/>
              </a:schemeClr>
            </a:gs>
            <a:gs pos="30000">
              <a:schemeClr val="accent2">
                <a:hueOff val="-3157453"/>
                <a:satOff val="5663"/>
                <a:lumOff val="4559"/>
                <a:alphaOff val="0"/>
                <a:tint val="38000"/>
                <a:satMod val="260000"/>
              </a:schemeClr>
            </a:gs>
            <a:gs pos="75000">
              <a:schemeClr val="accent2">
                <a:hueOff val="-3157453"/>
                <a:satOff val="5663"/>
                <a:lumOff val="4559"/>
                <a:alphaOff val="0"/>
                <a:tint val="55000"/>
                <a:satMod val="255000"/>
              </a:schemeClr>
            </a:gs>
            <a:gs pos="100000">
              <a:schemeClr val="accent2">
                <a:hueOff val="-3157453"/>
                <a:satOff val="5663"/>
                <a:lumOff val="455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Promoción </a:t>
          </a:r>
          <a:endParaRPr lang="es-EC" sz="1600" b="1" kern="1200" dirty="0"/>
        </a:p>
      </dsp:txBody>
      <dsp:txXfrm>
        <a:off x="40524" y="914060"/>
        <a:ext cx="2260530" cy="749083"/>
      </dsp:txXfrm>
    </dsp:sp>
    <dsp:sp modelId="{CFD6506B-7463-4E50-A10C-58EB8795C3B4}">
      <dsp:nvSpPr>
        <dsp:cNvPr id="0" name=""/>
        <dsp:cNvSpPr/>
      </dsp:nvSpPr>
      <dsp:spPr>
        <a:xfrm rot="5400000">
          <a:off x="4090928" y="78837"/>
          <a:ext cx="664105" cy="4162805"/>
        </a:xfrm>
        <a:prstGeom prst="round2SameRect">
          <a:avLst/>
        </a:prstGeom>
        <a:solidFill>
          <a:schemeClr val="accent2">
            <a:tint val="40000"/>
            <a:alpha val="90000"/>
            <a:hueOff val="-6437378"/>
            <a:satOff val="13875"/>
            <a:lumOff val="27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437378"/>
              <a:satOff val="13875"/>
              <a:lumOff val="27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Asistencia técnica y capacitación</a:t>
          </a:r>
          <a:endParaRPr lang="es-EC" sz="1600" b="0" kern="1200" dirty="0"/>
        </a:p>
      </dsp:txBody>
      <dsp:txXfrm rot="-5400000">
        <a:off x="2341579" y="1860606"/>
        <a:ext cx="4130386" cy="599267"/>
      </dsp:txXfrm>
    </dsp:sp>
    <dsp:sp modelId="{9B0923F2-060B-4935-A594-BACC15ABF8A3}">
      <dsp:nvSpPr>
        <dsp:cNvPr id="0" name=""/>
        <dsp:cNvSpPr/>
      </dsp:nvSpPr>
      <dsp:spPr>
        <a:xfrm>
          <a:off x="0" y="1745174"/>
          <a:ext cx="2341578" cy="830131"/>
        </a:xfrm>
        <a:prstGeom prst="roundRect">
          <a:avLst/>
        </a:prstGeom>
        <a:gradFill rotWithShape="0">
          <a:gsLst>
            <a:gs pos="0">
              <a:schemeClr val="accent2">
                <a:hueOff val="-6314906"/>
                <a:satOff val="11325"/>
                <a:lumOff val="9118"/>
                <a:alphaOff val="0"/>
                <a:tint val="35000"/>
                <a:satMod val="260000"/>
              </a:schemeClr>
            </a:gs>
            <a:gs pos="30000">
              <a:schemeClr val="accent2">
                <a:hueOff val="-6314906"/>
                <a:satOff val="11325"/>
                <a:lumOff val="9118"/>
                <a:alphaOff val="0"/>
                <a:tint val="38000"/>
                <a:satMod val="260000"/>
              </a:schemeClr>
            </a:gs>
            <a:gs pos="75000">
              <a:schemeClr val="accent2">
                <a:hueOff val="-6314906"/>
                <a:satOff val="11325"/>
                <a:lumOff val="9118"/>
                <a:alphaOff val="0"/>
                <a:tint val="55000"/>
                <a:satMod val="255000"/>
              </a:schemeClr>
            </a:gs>
            <a:gs pos="100000">
              <a:schemeClr val="accent2">
                <a:hueOff val="-6314906"/>
                <a:satOff val="11325"/>
                <a:lumOff val="9118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Capacitaciones</a:t>
          </a:r>
          <a:endParaRPr lang="es-EC" sz="1600" b="1" kern="1200" dirty="0"/>
        </a:p>
      </dsp:txBody>
      <dsp:txXfrm>
        <a:off x="40524" y="1785698"/>
        <a:ext cx="2260530" cy="749083"/>
      </dsp:txXfrm>
    </dsp:sp>
    <dsp:sp modelId="{8BB12F95-26CB-410B-9DF9-D93E2FAE7FE2}">
      <dsp:nvSpPr>
        <dsp:cNvPr id="0" name=""/>
        <dsp:cNvSpPr/>
      </dsp:nvSpPr>
      <dsp:spPr>
        <a:xfrm rot="5400000">
          <a:off x="4090928" y="950474"/>
          <a:ext cx="664105" cy="4162805"/>
        </a:xfrm>
        <a:prstGeom prst="round2SameRect">
          <a:avLst/>
        </a:prstGeom>
        <a:solidFill>
          <a:schemeClr val="accent2">
            <a:tint val="40000"/>
            <a:alpha val="90000"/>
            <a:hueOff val="-9656067"/>
            <a:satOff val="20813"/>
            <a:lumOff val="41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656067"/>
              <a:satOff val="20813"/>
              <a:lumOff val="41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Ferias, muestras, exposiciones, congresos</a:t>
          </a:r>
          <a:endParaRPr lang="es-EC" sz="1600" b="0" kern="1200" dirty="0"/>
        </a:p>
      </dsp:txBody>
      <dsp:txXfrm rot="-5400000">
        <a:off x="2341579" y="2732243"/>
        <a:ext cx="4130386" cy="599267"/>
      </dsp:txXfrm>
    </dsp:sp>
    <dsp:sp modelId="{6758742D-3AB0-4F2D-92D2-067175F51A9A}">
      <dsp:nvSpPr>
        <dsp:cNvPr id="0" name=""/>
        <dsp:cNvSpPr/>
      </dsp:nvSpPr>
      <dsp:spPr>
        <a:xfrm>
          <a:off x="0" y="2616812"/>
          <a:ext cx="2341578" cy="830131"/>
        </a:xfrm>
        <a:prstGeom prst="roundRect">
          <a:avLst/>
        </a:prstGeom>
        <a:gradFill rotWithShape="0">
          <a:gsLst>
            <a:gs pos="0">
              <a:schemeClr val="accent2">
                <a:hueOff val="-9472359"/>
                <a:satOff val="16988"/>
                <a:lumOff val="13676"/>
                <a:alphaOff val="0"/>
                <a:tint val="35000"/>
                <a:satMod val="260000"/>
              </a:schemeClr>
            </a:gs>
            <a:gs pos="30000">
              <a:schemeClr val="accent2">
                <a:hueOff val="-9472359"/>
                <a:satOff val="16988"/>
                <a:lumOff val="13676"/>
                <a:alphaOff val="0"/>
                <a:tint val="38000"/>
                <a:satMod val="260000"/>
              </a:schemeClr>
            </a:gs>
            <a:gs pos="75000">
              <a:schemeClr val="accent2">
                <a:hueOff val="-9472359"/>
                <a:satOff val="16988"/>
                <a:lumOff val="13676"/>
                <a:alphaOff val="0"/>
                <a:tint val="55000"/>
                <a:satMod val="255000"/>
              </a:schemeClr>
            </a:gs>
            <a:gs pos="100000">
              <a:schemeClr val="accent2">
                <a:hueOff val="-9472359"/>
                <a:satOff val="16988"/>
                <a:lumOff val="1367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Mercados</a:t>
          </a:r>
          <a:endParaRPr lang="es-EC" sz="1600" b="1" kern="1200" dirty="0"/>
        </a:p>
      </dsp:txBody>
      <dsp:txXfrm>
        <a:off x="40524" y="2657336"/>
        <a:ext cx="2260530" cy="749083"/>
      </dsp:txXfrm>
    </dsp:sp>
    <dsp:sp modelId="{D6E5FD1D-6149-4CF2-B3D8-82D3F454B33F}">
      <dsp:nvSpPr>
        <dsp:cNvPr id="0" name=""/>
        <dsp:cNvSpPr/>
      </dsp:nvSpPr>
      <dsp:spPr>
        <a:xfrm rot="5400000">
          <a:off x="4090928" y="1822112"/>
          <a:ext cx="664105" cy="4162805"/>
        </a:xfrm>
        <a:prstGeom prst="round2SameRect">
          <a:avLst/>
        </a:prstGeom>
        <a:solidFill>
          <a:schemeClr val="accent2">
            <a:tint val="40000"/>
            <a:alpha val="90000"/>
            <a:hueOff val="-12874756"/>
            <a:satOff val="27751"/>
            <a:lumOff val="54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874756"/>
              <a:satOff val="27751"/>
              <a:lumOff val="54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Participar en estadísticas nacionales </a:t>
          </a:r>
          <a:endParaRPr lang="es-EC" sz="1600" kern="1200" dirty="0"/>
        </a:p>
      </dsp:txBody>
      <dsp:txXfrm rot="-5400000">
        <a:off x="2341579" y="3603881"/>
        <a:ext cx="4130386" cy="599267"/>
      </dsp:txXfrm>
    </dsp:sp>
    <dsp:sp modelId="{128D556E-5C53-447B-91A9-9EDF7FF48ACA}">
      <dsp:nvSpPr>
        <dsp:cNvPr id="0" name=""/>
        <dsp:cNvSpPr/>
      </dsp:nvSpPr>
      <dsp:spPr>
        <a:xfrm>
          <a:off x="0" y="3488450"/>
          <a:ext cx="2341578" cy="830131"/>
        </a:xfrm>
        <a:prstGeom prst="roundRect">
          <a:avLst/>
        </a:prstGeom>
        <a:gradFill rotWithShape="0">
          <a:gsLst>
            <a:gs pos="0">
              <a:schemeClr val="accent2">
                <a:hueOff val="-12629811"/>
                <a:satOff val="22651"/>
                <a:lumOff val="18235"/>
                <a:alphaOff val="0"/>
                <a:tint val="35000"/>
                <a:satMod val="260000"/>
              </a:schemeClr>
            </a:gs>
            <a:gs pos="30000">
              <a:schemeClr val="accent2">
                <a:hueOff val="-12629811"/>
                <a:satOff val="22651"/>
                <a:lumOff val="18235"/>
                <a:alphaOff val="0"/>
                <a:tint val="38000"/>
                <a:satMod val="260000"/>
              </a:schemeClr>
            </a:gs>
            <a:gs pos="75000">
              <a:schemeClr val="accent2">
                <a:hueOff val="-12629811"/>
                <a:satOff val="22651"/>
                <a:lumOff val="18235"/>
                <a:alphaOff val="0"/>
                <a:tint val="55000"/>
                <a:satMod val="255000"/>
              </a:schemeClr>
            </a:gs>
            <a:gs pos="100000">
              <a:schemeClr val="accent2">
                <a:hueOff val="-12629811"/>
                <a:satOff val="22651"/>
                <a:lumOff val="18235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Estadísticas</a:t>
          </a:r>
          <a:endParaRPr lang="es-EC" sz="1600" b="1" kern="1200" dirty="0"/>
        </a:p>
      </dsp:txBody>
      <dsp:txXfrm>
        <a:off x="40524" y="3528974"/>
        <a:ext cx="2260530" cy="7490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D329A-F94F-4327-90AF-E01FBC7B53F9}">
      <dsp:nvSpPr>
        <dsp:cNvPr id="0" name=""/>
        <dsp:cNvSpPr/>
      </dsp:nvSpPr>
      <dsp:spPr>
        <a:xfrm>
          <a:off x="2761" y="20505"/>
          <a:ext cx="1660473" cy="6641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Planificación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761" y="20505"/>
        <a:ext cx="1660473" cy="664189"/>
      </dsp:txXfrm>
    </dsp:sp>
    <dsp:sp modelId="{5FFCBB94-E063-4380-AFAC-2F5354DA0D31}">
      <dsp:nvSpPr>
        <dsp:cNvPr id="0" name=""/>
        <dsp:cNvSpPr/>
      </dsp:nvSpPr>
      <dsp:spPr>
        <a:xfrm>
          <a:off x="2761" y="684694"/>
          <a:ext cx="1660473" cy="2766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Planes, programas y proyectos.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Plan provincial de turismo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761" y="684694"/>
        <a:ext cx="1660473" cy="2766960"/>
      </dsp:txXfrm>
    </dsp:sp>
    <dsp:sp modelId="{DD9390D2-E135-4B45-BB4E-4BBF96FE2E1E}">
      <dsp:nvSpPr>
        <dsp:cNvPr id="0" name=""/>
        <dsp:cNvSpPr/>
      </dsp:nvSpPr>
      <dsp:spPr>
        <a:xfrm>
          <a:off x="1895701" y="20505"/>
          <a:ext cx="1660473" cy="664189"/>
        </a:xfrm>
        <a:prstGeom prst="rect">
          <a:avLst/>
        </a:prstGeom>
        <a:solidFill>
          <a:schemeClr val="accent2">
            <a:hueOff val="-4209937"/>
            <a:satOff val="7550"/>
            <a:lumOff val="6078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Promoción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1895701" y="20505"/>
        <a:ext cx="1660473" cy="664189"/>
      </dsp:txXfrm>
    </dsp:sp>
    <dsp:sp modelId="{A23D3914-5925-4CD2-A416-FA51DE707BE3}">
      <dsp:nvSpPr>
        <dsp:cNvPr id="0" name=""/>
        <dsp:cNvSpPr/>
      </dsp:nvSpPr>
      <dsp:spPr>
        <a:xfrm>
          <a:off x="1895701" y="684694"/>
          <a:ext cx="1660473" cy="2766960"/>
        </a:xfrm>
        <a:prstGeom prst="rect">
          <a:avLst/>
        </a:prstGeom>
        <a:solidFill>
          <a:schemeClr val="accent2">
            <a:tint val="40000"/>
            <a:alpha val="90000"/>
            <a:hueOff val="-4291586"/>
            <a:satOff val="9250"/>
            <a:lumOff val="18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Material promocional.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Campañas.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895701" y="684694"/>
        <a:ext cx="1660473" cy="2766960"/>
      </dsp:txXfrm>
    </dsp:sp>
    <dsp:sp modelId="{C7ED1FB6-1D13-44E5-9D95-1205032377B4}">
      <dsp:nvSpPr>
        <dsp:cNvPr id="0" name=""/>
        <dsp:cNvSpPr/>
      </dsp:nvSpPr>
      <dsp:spPr>
        <a:xfrm>
          <a:off x="3788641" y="20505"/>
          <a:ext cx="1660473" cy="664189"/>
        </a:xfrm>
        <a:prstGeom prst="rect">
          <a:avLst/>
        </a:prstGeom>
        <a:solidFill>
          <a:schemeClr val="accent2">
            <a:hueOff val="-8419874"/>
            <a:satOff val="15101"/>
            <a:lumOff val="12157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Facilidades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788641" y="20505"/>
        <a:ext cx="1660473" cy="664189"/>
      </dsp:txXfrm>
    </dsp:sp>
    <dsp:sp modelId="{42513CCD-B918-4019-AE57-4EE46E72E6AB}">
      <dsp:nvSpPr>
        <dsp:cNvPr id="0" name=""/>
        <dsp:cNvSpPr/>
      </dsp:nvSpPr>
      <dsp:spPr>
        <a:xfrm>
          <a:off x="3788641" y="684694"/>
          <a:ext cx="1660473" cy="2766960"/>
        </a:xfrm>
        <a:prstGeom prst="rect">
          <a:avLst/>
        </a:prstGeom>
        <a:solidFill>
          <a:schemeClr val="accent2">
            <a:tint val="40000"/>
            <a:alpha val="90000"/>
            <a:hueOff val="-8583171"/>
            <a:satOff val="18501"/>
            <a:lumOff val="36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Productos y destinos turísticos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Dotar de facilidades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788641" y="684694"/>
        <a:ext cx="1660473" cy="2766960"/>
      </dsp:txXfrm>
    </dsp:sp>
    <dsp:sp modelId="{D5F6D862-4B12-4017-B6A4-302A84D8E813}">
      <dsp:nvSpPr>
        <dsp:cNvPr id="0" name=""/>
        <dsp:cNvSpPr/>
      </dsp:nvSpPr>
      <dsp:spPr>
        <a:xfrm>
          <a:off x="5681580" y="20505"/>
          <a:ext cx="1660473" cy="664189"/>
        </a:xfrm>
        <a:prstGeom prst="rect">
          <a:avLst/>
        </a:prstGeom>
        <a:solidFill>
          <a:schemeClr val="accent2">
            <a:hueOff val="-12629811"/>
            <a:satOff val="22651"/>
            <a:lumOff val="18235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Capacitación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681580" y="20505"/>
        <a:ext cx="1660473" cy="664189"/>
      </dsp:txXfrm>
    </dsp:sp>
    <dsp:sp modelId="{CD6EBC97-2AD5-4B0C-8C78-8733B2613BE0}">
      <dsp:nvSpPr>
        <dsp:cNvPr id="0" name=""/>
        <dsp:cNvSpPr/>
      </dsp:nvSpPr>
      <dsp:spPr>
        <a:xfrm>
          <a:off x="5681580" y="684694"/>
          <a:ext cx="1660473" cy="2766960"/>
        </a:xfrm>
        <a:prstGeom prst="rect">
          <a:avLst/>
        </a:prstGeom>
        <a:solidFill>
          <a:schemeClr val="accent2">
            <a:tint val="40000"/>
            <a:alpha val="90000"/>
            <a:hueOff val="-12874756"/>
            <a:satOff val="27751"/>
            <a:lumOff val="54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Asistencia técnica y capacitación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681580" y="684694"/>
        <a:ext cx="1660473" cy="27669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7AA27-A081-49B9-B2AC-4DE47E6B6391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Mercados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1283646" y="23806"/>
        <a:ext cx="1415428" cy="765188"/>
      </dsp:txXfrm>
    </dsp:sp>
    <dsp:sp modelId="{D1648E5B-22C4-4129-89A7-C6DAF707B4AA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Promoción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396926" y="23806"/>
        <a:ext cx="1415428" cy="765188"/>
      </dsp:txXfrm>
    </dsp:sp>
    <dsp:sp modelId="{C9CEA110-2F66-4C27-A98B-6EB5B95EFCC4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7FE98-F53C-4688-AE5B-13ADD3D3B2C6}">
      <dsp:nvSpPr>
        <dsp:cNvPr id="0" name=""/>
        <dsp:cNvSpPr/>
      </dsp:nvSpPr>
      <dsp:spPr>
        <a:xfrm rot="240000">
          <a:off x="1218641" y="3193179"/>
          <a:ext cx="3658717" cy="25584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C4A8B-51F9-4337-A8E0-6CA2F1D9035C}">
      <dsp:nvSpPr>
        <dsp:cNvPr id="0" name=""/>
        <dsp:cNvSpPr/>
      </dsp:nvSpPr>
      <dsp:spPr>
        <a:xfrm rot="240000">
          <a:off x="3415383" y="2553510"/>
          <a:ext cx="1459793" cy="680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Campañas (coordinación)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3448583" y="2586710"/>
        <a:ext cx="1393393" cy="613714"/>
      </dsp:txXfrm>
    </dsp:sp>
    <dsp:sp modelId="{9FBF9718-898D-4B1A-B961-91FC4A65D2BC}">
      <dsp:nvSpPr>
        <dsp:cNvPr id="0" name=""/>
        <dsp:cNvSpPr/>
      </dsp:nvSpPr>
      <dsp:spPr>
        <a:xfrm rot="240000">
          <a:off x="3468215" y="1821990"/>
          <a:ext cx="1459793" cy="6801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Economía popular y solidaria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3501415" y="1855190"/>
        <a:ext cx="1393393" cy="613714"/>
      </dsp:txXfrm>
    </dsp:sp>
    <dsp:sp modelId="{E96598A5-E487-4E5B-956E-8D4A29868B65}">
      <dsp:nvSpPr>
        <dsp:cNvPr id="0" name=""/>
        <dsp:cNvSpPr/>
      </dsp:nvSpPr>
      <dsp:spPr>
        <a:xfrm rot="240000">
          <a:off x="3521047" y="1106726"/>
          <a:ext cx="1459793" cy="68011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Turismo comunitario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3554247" y="1139926"/>
        <a:ext cx="1393393" cy="613714"/>
      </dsp:txXfrm>
    </dsp:sp>
    <dsp:sp modelId="{1F4A6B0E-5697-4F52-98AB-1805B5370D2E}">
      <dsp:nvSpPr>
        <dsp:cNvPr id="0" name=""/>
        <dsp:cNvSpPr/>
      </dsp:nvSpPr>
      <dsp:spPr>
        <a:xfrm rot="240000">
          <a:off x="1322423" y="2407206"/>
          <a:ext cx="1459793" cy="6801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Ferias, muestras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355623" y="2440406"/>
        <a:ext cx="1393393" cy="613714"/>
      </dsp:txXfrm>
    </dsp:sp>
    <dsp:sp modelId="{9D37D6A9-A319-4F4E-938D-0B0B75A6F859}">
      <dsp:nvSpPr>
        <dsp:cNvPr id="0" name=""/>
        <dsp:cNvSpPr/>
      </dsp:nvSpPr>
      <dsp:spPr>
        <a:xfrm rot="240000">
          <a:off x="1375255" y="1675686"/>
          <a:ext cx="1459793" cy="68011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</a:rPr>
            <a:t>Exposiciones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1408455" y="1708886"/>
        <a:ext cx="1393393" cy="6137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404B1-7121-4A16-8D38-A543C34370BE}">
      <dsp:nvSpPr>
        <dsp:cNvPr id="0" name=""/>
        <dsp:cNvSpPr/>
      </dsp:nvSpPr>
      <dsp:spPr>
        <a:xfrm>
          <a:off x="0" y="16628"/>
          <a:ext cx="7983940" cy="34076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Planificación Nacional del sector turístico</a:t>
          </a:r>
          <a:endParaRPr lang="es-MX" sz="1400" b="1" kern="1200" dirty="0"/>
        </a:p>
      </dsp:txBody>
      <dsp:txXfrm>
        <a:off x="16635" y="33263"/>
        <a:ext cx="7950670" cy="307497"/>
      </dsp:txXfrm>
    </dsp:sp>
    <dsp:sp modelId="{98E61194-98B7-4A19-AAFC-B36A4A6E6DC6}">
      <dsp:nvSpPr>
        <dsp:cNvPr id="0" name=""/>
        <dsp:cNvSpPr/>
      </dsp:nvSpPr>
      <dsp:spPr>
        <a:xfrm>
          <a:off x="0" y="357396"/>
          <a:ext cx="7983940" cy="1335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Publicación de las políticas públicas nacionales de turismo</a:t>
          </a:r>
          <a:endParaRPr lang="es-MX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Publicación de los lineamientos y directrices generales del sector turístico</a:t>
          </a:r>
          <a:endParaRPr lang="es-MX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Publicación de la planificación nacional del sector turístico  </a:t>
          </a:r>
          <a:endParaRPr lang="es-MX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Publicación de tutoriales y manuales de descentralización (diseño de facilidades turísticas, promoción internacional y uso de marcas, actualización de inventarios turísticos, capacitación y asistencia técnica, licenciamiento y control, etc.)  </a:t>
          </a:r>
          <a:endParaRPr lang="es-MX" sz="1400" b="0" kern="1200" dirty="0"/>
        </a:p>
      </dsp:txBody>
      <dsp:txXfrm>
        <a:off x="0" y="357396"/>
        <a:ext cx="7983940" cy="1335150"/>
      </dsp:txXfrm>
    </dsp:sp>
    <dsp:sp modelId="{D655BE10-EE8F-43FE-85FC-08C68DF5B9B8}">
      <dsp:nvSpPr>
        <dsp:cNvPr id="0" name=""/>
        <dsp:cNvSpPr/>
      </dsp:nvSpPr>
      <dsp:spPr>
        <a:xfrm>
          <a:off x="0" y="1692546"/>
          <a:ext cx="7983940" cy="38924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Planificación cantonal para el desarrollo de actividades turísticas</a:t>
          </a:r>
          <a:endParaRPr lang="es-MX" sz="1400" b="1" kern="1200" dirty="0"/>
        </a:p>
      </dsp:txBody>
      <dsp:txXfrm>
        <a:off x="19001" y="1711547"/>
        <a:ext cx="7945938" cy="351242"/>
      </dsp:txXfrm>
    </dsp:sp>
    <dsp:sp modelId="{87271933-206E-47D8-86EC-FBA9AED76C14}">
      <dsp:nvSpPr>
        <dsp:cNvPr id="0" name=""/>
        <dsp:cNvSpPr/>
      </dsp:nvSpPr>
      <dsp:spPr>
        <a:xfrm>
          <a:off x="0" y="2081791"/>
          <a:ext cx="798394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Plan cantonal de turismo.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Planes de proyectos o programas que fomenten el turismo interno y articulado con otros gobiernos autónomos descentralizados.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Modelo de gestión.</a:t>
          </a:r>
          <a:endParaRPr lang="es-MX" sz="1400" kern="1200" dirty="0"/>
        </a:p>
      </dsp:txBody>
      <dsp:txXfrm>
        <a:off x="0" y="2081791"/>
        <a:ext cx="7983940" cy="993600"/>
      </dsp:txXfrm>
    </dsp:sp>
    <dsp:sp modelId="{54094CA4-D78D-4F9B-A769-158E159FD5F6}">
      <dsp:nvSpPr>
        <dsp:cNvPr id="0" name=""/>
        <dsp:cNvSpPr/>
      </dsp:nvSpPr>
      <dsp:spPr>
        <a:xfrm>
          <a:off x="0" y="3075391"/>
          <a:ext cx="7983940" cy="33753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Planificación provincial para el desarrollo de actividades turísticas</a:t>
          </a:r>
          <a:endParaRPr lang="es-MX" sz="1400" b="1" kern="1200" dirty="0"/>
        </a:p>
      </dsp:txBody>
      <dsp:txXfrm>
        <a:off x="16477" y="3091868"/>
        <a:ext cx="7950986" cy="304578"/>
      </dsp:txXfrm>
    </dsp:sp>
    <dsp:sp modelId="{9270C364-E79D-455F-9BA9-CCC55ED66BC0}">
      <dsp:nvSpPr>
        <dsp:cNvPr id="0" name=""/>
        <dsp:cNvSpPr/>
      </dsp:nvSpPr>
      <dsp:spPr>
        <a:xfrm>
          <a:off x="0" y="3412924"/>
          <a:ext cx="798394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Plan provincial de turismo.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Planes de proyectos o programas que fomenten el turismo interno y articulado con otros gobiernos autónomos descentralizados.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Modelo de gestión.</a:t>
          </a:r>
          <a:endParaRPr lang="es-MX" sz="1400" kern="1200" dirty="0"/>
        </a:p>
      </dsp:txBody>
      <dsp:txXfrm>
        <a:off x="0" y="3412924"/>
        <a:ext cx="7983940" cy="9936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404B1-7121-4A16-8D38-A543C34370BE}">
      <dsp:nvSpPr>
        <dsp:cNvPr id="0" name=""/>
        <dsp:cNvSpPr/>
      </dsp:nvSpPr>
      <dsp:spPr>
        <a:xfrm>
          <a:off x="0" y="14245"/>
          <a:ext cx="8161361" cy="34076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u="none" strike="noStrike" kern="1200" dirty="0" smtClean="0">
              <a:effectLst/>
            </a:rPr>
            <a:t>Expedición de ordenanzas </a:t>
          </a:r>
          <a:endParaRPr lang="es-MX" sz="1400" b="1" kern="1200" dirty="0"/>
        </a:p>
      </dsp:txBody>
      <dsp:txXfrm>
        <a:off x="16635" y="30880"/>
        <a:ext cx="8128091" cy="307497"/>
      </dsp:txXfrm>
    </dsp:sp>
    <dsp:sp modelId="{98E61194-98B7-4A19-AAFC-B36A4A6E6DC6}">
      <dsp:nvSpPr>
        <dsp:cNvPr id="0" name=""/>
        <dsp:cNvSpPr/>
      </dsp:nvSpPr>
      <dsp:spPr>
        <a:xfrm>
          <a:off x="0" y="355013"/>
          <a:ext cx="8161361" cy="785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12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Actualizar las ordenanzas expedidas a la normativa actual </a:t>
          </a:r>
          <a:endParaRPr lang="es-MX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Ordenanzas de carácter cantonal que promuevan el turismo, así como regulen  en base a sus competencias y de conformidad a los lineamientos de la Autoridad Nacional de Turismo.</a:t>
          </a:r>
          <a:endParaRPr lang="es-MX" sz="1400" b="0" kern="1200" dirty="0"/>
        </a:p>
      </dsp:txBody>
      <dsp:txXfrm>
        <a:off x="0" y="355013"/>
        <a:ext cx="8161361" cy="785460"/>
      </dsp:txXfrm>
    </dsp:sp>
    <dsp:sp modelId="{D655BE10-EE8F-43FE-85FC-08C68DF5B9B8}">
      <dsp:nvSpPr>
        <dsp:cNvPr id="0" name=""/>
        <dsp:cNvSpPr/>
      </dsp:nvSpPr>
      <dsp:spPr>
        <a:xfrm>
          <a:off x="0" y="1140474"/>
          <a:ext cx="8161361" cy="38924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Regulación de horarios de funcionamiento y desarrollo turísticos cantonal </a:t>
          </a:r>
          <a:endParaRPr lang="es-MX" sz="1400" b="1" kern="1200" dirty="0"/>
        </a:p>
      </dsp:txBody>
      <dsp:txXfrm>
        <a:off x="19001" y="1159475"/>
        <a:ext cx="8123359" cy="351242"/>
      </dsp:txXfrm>
    </dsp:sp>
    <dsp:sp modelId="{87271933-206E-47D8-86EC-FBA9AED76C14}">
      <dsp:nvSpPr>
        <dsp:cNvPr id="0" name=""/>
        <dsp:cNvSpPr/>
      </dsp:nvSpPr>
      <dsp:spPr>
        <a:xfrm>
          <a:off x="0" y="1529719"/>
          <a:ext cx="8161361" cy="1316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12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A través de ordenanzas y observando los horarios establecidos por las autoridades competentes (MINTUR – INTERIOR), regular el horario de funcionamiento de los distintos establecimientos de carácter turístico.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Ordenanzas que promuevan a través de acciones afirmativas el turismo dentro de su circunscripción territorial, así como incentivar la creación de turismo comunitario observando los lineamientos del MINTUR.</a:t>
          </a:r>
          <a:endParaRPr lang="es-MX" sz="1400" kern="1200" dirty="0"/>
        </a:p>
      </dsp:txBody>
      <dsp:txXfrm>
        <a:off x="0" y="1529719"/>
        <a:ext cx="8161361" cy="1316557"/>
      </dsp:txXfrm>
    </dsp:sp>
    <dsp:sp modelId="{54094CA4-D78D-4F9B-A769-158E159FD5F6}">
      <dsp:nvSpPr>
        <dsp:cNvPr id="0" name=""/>
        <dsp:cNvSpPr/>
      </dsp:nvSpPr>
      <dsp:spPr>
        <a:xfrm>
          <a:off x="0" y="2846276"/>
          <a:ext cx="8161361" cy="39228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Control de establecimientos y actividades turísticas.</a:t>
          </a:r>
          <a:endParaRPr lang="es-MX" sz="1400" b="1" kern="1200" dirty="0"/>
        </a:p>
      </dsp:txBody>
      <dsp:txXfrm>
        <a:off x="19150" y="2865426"/>
        <a:ext cx="8123061" cy="353988"/>
      </dsp:txXfrm>
    </dsp:sp>
    <dsp:sp modelId="{9270C364-E79D-455F-9BA9-CCC55ED66BC0}">
      <dsp:nvSpPr>
        <dsp:cNvPr id="0" name=""/>
        <dsp:cNvSpPr/>
      </dsp:nvSpPr>
      <dsp:spPr>
        <a:xfrm>
          <a:off x="0" y="3238565"/>
          <a:ext cx="8161361" cy="1769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12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De ser necesario coordinar operativos con la Autoridad Nacional de Turismo.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Realizar de manera permanente y recurrente operativos de control a los prestadores de servicios turísticos, mismos que servirán para verificar el estado y cumplimiento de la norma.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Realizar informes de los operativos reportando las distintas novedades  encontradas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Iniciar, sustanciar y sancionar a los prestadores de servicios que incumplan con a normativa pertinente.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Notificar al MINTUR en caso de detectar irregularidades en la clasificación y categorización de los establecimientos.</a:t>
          </a:r>
          <a:endParaRPr lang="es-MX" sz="1400" kern="1200" dirty="0"/>
        </a:p>
      </dsp:txBody>
      <dsp:txXfrm>
        <a:off x="0" y="3238565"/>
        <a:ext cx="8161361" cy="17698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75D61-F15B-4681-BAE7-AC08A778A97A}">
      <dsp:nvSpPr>
        <dsp:cNvPr id="0" name=""/>
        <dsp:cNvSpPr/>
      </dsp:nvSpPr>
      <dsp:spPr>
        <a:xfrm>
          <a:off x="0" y="35344"/>
          <a:ext cx="8147713" cy="28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Mecanismos de protección al turista</a:t>
          </a:r>
          <a:endParaRPr lang="es-MX" sz="1400" b="1" kern="1200" dirty="0"/>
        </a:p>
      </dsp:txBody>
      <dsp:txXfrm>
        <a:off x="13831" y="49175"/>
        <a:ext cx="8120051" cy="255667"/>
      </dsp:txXfrm>
    </dsp:sp>
    <dsp:sp modelId="{CCE1EFCC-55AE-492A-B1AD-10268B6E8A73}">
      <dsp:nvSpPr>
        <dsp:cNvPr id="0" name=""/>
        <dsp:cNvSpPr/>
      </dsp:nvSpPr>
      <dsp:spPr>
        <a:xfrm>
          <a:off x="0" y="318674"/>
          <a:ext cx="8147713" cy="927360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Dentro de los PD Y OT y PUOS integrar enfoques de gestión de riesgos para conformación de zonas turísticas.</a:t>
          </a:r>
          <a:endParaRPr lang="es-MX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Diseños de productos turísticos </a:t>
          </a:r>
          <a:endParaRPr lang="es-MX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Implementación de oficinas de información turística </a:t>
          </a:r>
          <a:endParaRPr lang="es-MX" sz="1400" b="0" kern="1200" dirty="0"/>
        </a:p>
      </dsp:txBody>
      <dsp:txXfrm>
        <a:off x="0" y="318674"/>
        <a:ext cx="8147713" cy="927360"/>
      </dsp:txXfrm>
    </dsp:sp>
    <dsp:sp modelId="{756404B1-7121-4A16-8D38-A543C34370BE}">
      <dsp:nvSpPr>
        <dsp:cNvPr id="0" name=""/>
        <dsp:cNvSpPr/>
      </dsp:nvSpPr>
      <dsp:spPr>
        <a:xfrm>
          <a:off x="0" y="1246034"/>
          <a:ext cx="8147713" cy="31804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u="none" strike="noStrike" kern="1200" dirty="0" smtClean="0">
              <a:effectLst/>
            </a:rPr>
            <a:t>Solicitud de Renovación Licencia Única Anual de funcionamiento (LUAF)</a:t>
          </a:r>
          <a:endParaRPr lang="es-MX" sz="1400" b="1" kern="1200" dirty="0"/>
        </a:p>
      </dsp:txBody>
      <dsp:txXfrm>
        <a:off x="15526" y="1261560"/>
        <a:ext cx="8116661" cy="286997"/>
      </dsp:txXfrm>
    </dsp:sp>
    <dsp:sp modelId="{98E61194-98B7-4A19-AAFC-B36A4A6E6DC6}">
      <dsp:nvSpPr>
        <dsp:cNvPr id="0" name=""/>
        <dsp:cNvSpPr/>
      </dsp:nvSpPr>
      <dsp:spPr>
        <a:xfrm>
          <a:off x="0" y="1564084"/>
          <a:ext cx="8147713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Verificar y solicitar previo a la expedición o renovación que el prestador de servicio se encuentre registrado en el MINTUR y que este al día con los pagos respectivos.</a:t>
          </a:r>
          <a:endParaRPr lang="es-MX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Licencia Única Anual de Funcionamiento.</a:t>
          </a:r>
          <a:endParaRPr lang="es-MX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MX" sz="1400" b="0" kern="1200" dirty="0"/>
        </a:p>
      </dsp:txBody>
      <dsp:txXfrm>
        <a:off x="0" y="1564084"/>
        <a:ext cx="8147713" cy="927360"/>
      </dsp:txXfrm>
    </dsp:sp>
    <dsp:sp modelId="{D655BE10-EE8F-43FE-85FC-08C68DF5B9B8}">
      <dsp:nvSpPr>
        <dsp:cNvPr id="0" name=""/>
        <dsp:cNvSpPr/>
      </dsp:nvSpPr>
      <dsp:spPr>
        <a:xfrm>
          <a:off x="0" y="2491444"/>
          <a:ext cx="8147713" cy="36329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Control de establecimientos turísticos ( a futuro)</a:t>
          </a:r>
          <a:endParaRPr lang="es-MX" sz="1400" b="1" kern="1200" dirty="0"/>
        </a:p>
      </dsp:txBody>
      <dsp:txXfrm>
        <a:off x="17735" y="2509179"/>
        <a:ext cx="8112243" cy="327825"/>
      </dsp:txXfrm>
    </dsp:sp>
    <dsp:sp modelId="{87271933-206E-47D8-86EC-FBA9AED76C14}">
      <dsp:nvSpPr>
        <dsp:cNvPr id="0" name=""/>
        <dsp:cNvSpPr/>
      </dsp:nvSpPr>
      <dsp:spPr>
        <a:xfrm>
          <a:off x="0" y="2854739"/>
          <a:ext cx="8147713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1" kern="1200" dirty="0" smtClean="0"/>
            <a:t>GADs municipales</a:t>
          </a:r>
          <a:r>
            <a:rPr lang="es-MX" sz="1400" kern="1200" dirty="0" smtClean="0"/>
            <a:t> con accesos para:</a:t>
          </a:r>
          <a:endParaRPr lang="es-MX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 Ingresar novedades encontradas durante operativos de control</a:t>
          </a:r>
          <a:endParaRPr lang="es-MX" sz="1400" kern="1200" dirty="0"/>
        </a:p>
      </dsp:txBody>
      <dsp:txXfrm>
        <a:off x="0" y="2854739"/>
        <a:ext cx="8147713" cy="927360"/>
      </dsp:txXfrm>
    </dsp:sp>
    <dsp:sp modelId="{54094CA4-D78D-4F9B-A769-158E159FD5F6}">
      <dsp:nvSpPr>
        <dsp:cNvPr id="0" name=""/>
        <dsp:cNvSpPr/>
      </dsp:nvSpPr>
      <dsp:spPr>
        <a:xfrm>
          <a:off x="0" y="3486253"/>
          <a:ext cx="8147713" cy="31503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Regulaciones del sector turístico ( a futuro)</a:t>
          </a:r>
          <a:endParaRPr lang="es-MX" sz="1400" b="1" kern="1200" dirty="0"/>
        </a:p>
      </dsp:txBody>
      <dsp:txXfrm>
        <a:off x="15378" y="3501631"/>
        <a:ext cx="8116957" cy="284274"/>
      </dsp:txXfrm>
    </dsp:sp>
    <dsp:sp modelId="{9270C364-E79D-455F-9BA9-CCC55ED66BC0}">
      <dsp:nvSpPr>
        <dsp:cNvPr id="0" name=""/>
        <dsp:cNvSpPr/>
      </dsp:nvSpPr>
      <dsp:spPr>
        <a:xfrm>
          <a:off x="0" y="4097130"/>
          <a:ext cx="8147713" cy="92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1" u="none" strike="noStrike" kern="1200" dirty="0" smtClean="0">
              <a:effectLst/>
            </a:rPr>
            <a:t>GADs provinciales y municipales </a:t>
          </a:r>
          <a:r>
            <a:rPr lang="es-MX" sz="1400" u="none" strike="noStrike" kern="1200" dirty="0" smtClean="0">
              <a:effectLst/>
            </a:rPr>
            <a:t>con accesos para :</a:t>
          </a:r>
          <a:endParaRPr lang="es-MX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u="none" strike="noStrike" kern="1200" dirty="0" smtClean="0">
              <a:effectLst/>
            </a:rPr>
            <a:t>Registrar y cargar nueva normativa local emitida</a:t>
          </a:r>
          <a:endParaRPr lang="es-MX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Visualizar la normativa nacional existente (misma que deberá ser administrada por el MINTUR)</a:t>
          </a:r>
          <a:endParaRPr lang="es-MX" sz="1400" kern="1200" dirty="0"/>
        </a:p>
      </dsp:txBody>
      <dsp:txXfrm>
        <a:off x="0" y="4097130"/>
        <a:ext cx="8147713" cy="9273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404B1-7121-4A16-8D38-A543C34370BE}">
      <dsp:nvSpPr>
        <dsp:cNvPr id="0" name=""/>
        <dsp:cNvSpPr/>
      </dsp:nvSpPr>
      <dsp:spPr>
        <a:xfrm>
          <a:off x="0" y="16676"/>
          <a:ext cx="8147713" cy="3521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Catastro de establecimientos turísticos</a:t>
          </a:r>
          <a:endParaRPr lang="es-MX" sz="1400" b="1" kern="1200" dirty="0"/>
        </a:p>
      </dsp:txBody>
      <dsp:txXfrm>
        <a:off x="17189" y="33865"/>
        <a:ext cx="8113335" cy="317748"/>
      </dsp:txXfrm>
    </dsp:sp>
    <dsp:sp modelId="{98E61194-98B7-4A19-AAFC-B36A4A6E6DC6}">
      <dsp:nvSpPr>
        <dsp:cNvPr id="0" name=""/>
        <dsp:cNvSpPr/>
      </dsp:nvSpPr>
      <dsp:spPr>
        <a:xfrm>
          <a:off x="0" y="368802"/>
          <a:ext cx="8147713" cy="637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Actualizar el catastro de establecimientos turísticos del cantón, a través del sistema.</a:t>
          </a:r>
          <a:endParaRPr lang="es-MX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Notificar a la Autoridad Nacional de Turismo los cambios realizados.</a:t>
          </a:r>
          <a:endParaRPr lang="es-MX" sz="1400" b="0" kern="1200" dirty="0"/>
        </a:p>
      </dsp:txBody>
      <dsp:txXfrm>
        <a:off x="0" y="368802"/>
        <a:ext cx="8147713" cy="637983"/>
      </dsp:txXfrm>
    </dsp:sp>
    <dsp:sp modelId="{D655BE10-EE8F-43FE-85FC-08C68DF5B9B8}">
      <dsp:nvSpPr>
        <dsp:cNvPr id="0" name=""/>
        <dsp:cNvSpPr/>
      </dsp:nvSpPr>
      <dsp:spPr>
        <a:xfrm>
          <a:off x="0" y="1006786"/>
          <a:ext cx="8147713" cy="40221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Inventario</a:t>
          </a:r>
          <a:r>
            <a:rPr lang="es-MX" sz="1400" b="1" kern="1200" baseline="0" dirty="0" smtClean="0"/>
            <a:t> de atractivos turísticos</a:t>
          </a:r>
          <a:endParaRPr lang="es-MX" sz="1400" b="1" kern="1200" dirty="0"/>
        </a:p>
      </dsp:txBody>
      <dsp:txXfrm>
        <a:off x="19635" y="1026421"/>
        <a:ext cx="8108443" cy="362949"/>
      </dsp:txXfrm>
    </dsp:sp>
    <dsp:sp modelId="{87271933-206E-47D8-86EC-FBA9AED76C14}">
      <dsp:nvSpPr>
        <dsp:cNvPr id="0" name=""/>
        <dsp:cNvSpPr/>
      </dsp:nvSpPr>
      <dsp:spPr>
        <a:xfrm>
          <a:off x="0" y="1409005"/>
          <a:ext cx="8147713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Elaborar y actualizar el inventario de atractivos turísticos de su circunscripción.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Validar los distintos requisitos solicitados para la declaratoria de un atractivo turísticos.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Notificar a través de reportes consolidados a la Autoridad Nacional de Turismo de cambios o nuevos registros de atractivos.</a:t>
          </a:r>
          <a:endParaRPr lang="es-MX" sz="1400" kern="1200" dirty="0"/>
        </a:p>
      </dsp:txBody>
      <dsp:txXfrm>
        <a:off x="0" y="1409005"/>
        <a:ext cx="8147713" cy="1026720"/>
      </dsp:txXfrm>
    </dsp:sp>
    <dsp:sp modelId="{54094CA4-D78D-4F9B-A769-158E159FD5F6}">
      <dsp:nvSpPr>
        <dsp:cNvPr id="0" name=""/>
        <dsp:cNvSpPr/>
      </dsp:nvSpPr>
      <dsp:spPr>
        <a:xfrm>
          <a:off x="0" y="2435725"/>
          <a:ext cx="8147713" cy="34878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Asistencia técnica y capacitación a los prestadores de servicios turísticos</a:t>
          </a:r>
          <a:endParaRPr lang="es-MX" sz="1400" b="1" kern="1200" dirty="0"/>
        </a:p>
      </dsp:txBody>
      <dsp:txXfrm>
        <a:off x="17026" y="2452751"/>
        <a:ext cx="8113661" cy="314731"/>
      </dsp:txXfrm>
    </dsp:sp>
    <dsp:sp modelId="{9270C364-E79D-455F-9BA9-CCC55ED66BC0}">
      <dsp:nvSpPr>
        <dsp:cNvPr id="0" name=""/>
        <dsp:cNvSpPr/>
      </dsp:nvSpPr>
      <dsp:spPr>
        <a:xfrm>
          <a:off x="0" y="2784509"/>
          <a:ext cx="8147713" cy="154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Revisar y utilizar material para asistencia y capacitación a los prestadores de servicios turísticos.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Realizar capacitaciones periódicas a los prestadores de servicios turísticos en las distintas actividades reconocidas.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Otorgar certificados de capacitaciones a los asistentes.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Informar a la Autoridad Nacional de Turismo sobre las capacitaciones impartidas por los Gobiernos Autónomos Descentralizados.</a:t>
          </a:r>
          <a:endParaRPr lang="es-MX" sz="1400" kern="1200" dirty="0"/>
        </a:p>
      </dsp:txBody>
      <dsp:txXfrm>
        <a:off x="0" y="2784509"/>
        <a:ext cx="8147713" cy="15400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404B1-7121-4A16-8D38-A543C34370BE}">
      <dsp:nvSpPr>
        <dsp:cNvPr id="0" name=""/>
        <dsp:cNvSpPr/>
      </dsp:nvSpPr>
      <dsp:spPr>
        <a:xfrm>
          <a:off x="0" y="17322"/>
          <a:ext cx="8147713" cy="3521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Actualización y mantenimiento adecuado de la señalización y </a:t>
          </a:r>
          <a:r>
            <a:rPr lang="es-MX" sz="1400" b="1" kern="1200" dirty="0" err="1" smtClean="0"/>
            <a:t>señalética</a:t>
          </a:r>
          <a:r>
            <a:rPr lang="es-MX" sz="1400" b="1" kern="1200" dirty="0" smtClean="0"/>
            <a:t> turística.</a:t>
          </a:r>
          <a:endParaRPr lang="es-MX" sz="1400" b="1" kern="1200" dirty="0"/>
        </a:p>
      </dsp:txBody>
      <dsp:txXfrm>
        <a:off x="17189" y="34511"/>
        <a:ext cx="8113335" cy="317748"/>
      </dsp:txXfrm>
    </dsp:sp>
    <dsp:sp modelId="{98E61194-98B7-4A19-AAFC-B36A4A6E6DC6}">
      <dsp:nvSpPr>
        <dsp:cNvPr id="0" name=""/>
        <dsp:cNvSpPr/>
      </dsp:nvSpPr>
      <dsp:spPr>
        <a:xfrm>
          <a:off x="0" y="369449"/>
          <a:ext cx="8147713" cy="966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Mantener en buen estado la señalización y </a:t>
          </a:r>
          <a:r>
            <a:rPr lang="es-MX" sz="1400" b="0" kern="1200" dirty="0" err="1" smtClean="0"/>
            <a:t>señalética</a:t>
          </a:r>
          <a:r>
            <a:rPr lang="es-MX" sz="1400" b="0" kern="1200" dirty="0" smtClean="0"/>
            <a:t> con la que cuentan dentro de su circunscripción territorial.</a:t>
          </a:r>
          <a:endParaRPr lang="es-MX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Mantener la señalización del cantón de acuerdo a los parámetros establecidos en el manual de señalización del MINTUR</a:t>
          </a:r>
          <a:endParaRPr lang="es-MX" sz="1400" b="0" kern="1200" dirty="0"/>
        </a:p>
      </dsp:txBody>
      <dsp:txXfrm>
        <a:off x="0" y="369449"/>
        <a:ext cx="8147713" cy="966461"/>
      </dsp:txXfrm>
    </dsp:sp>
    <dsp:sp modelId="{D655BE10-EE8F-43FE-85FC-08C68DF5B9B8}">
      <dsp:nvSpPr>
        <dsp:cNvPr id="0" name=""/>
        <dsp:cNvSpPr/>
      </dsp:nvSpPr>
      <dsp:spPr>
        <a:xfrm>
          <a:off x="0" y="1335911"/>
          <a:ext cx="8147713" cy="40221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Impulsar campañas de concienciación ciudadana </a:t>
          </a:r>
          <a:endParaRPr lang="es-MX" sz="1400" b="1" kern="1200" dirty="0"/>
        </a:p>
      </dsp:txBody>
      <dsp:txXfrm>
        <a:off x="19635" y="1355546"/>
        <a:ext cx="8108443" cy="362949"/>
      </dsp:txXfrm>
    </dsp:sp>
    <dsp:sp modelId="{87271933-206E-47D8-86EC-FBA9AED76C14}">
      <dsp:nvSpPr>
        <dsp:cNvPr id="0" name=""/>
        <dsp:cNvSpPr/>
      </dsp:nvSpPr>
      <dsp:spPr>
        <a:xfrm>
          <a:off x="0" y="1738130"/>
          <a:ext cx="8147713" cy="55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Realizar campañas ciudadanas con finalidad de impulsar la importancia del turismo dentro de sus circunscripciones territoriales.</a:t>
          </a:r>
          <a:endParaRPr lang="es-MX" sz="1400" kern="1200" dirty="0"/>
        </a:p>
      </dsp:txBody>
      <dsp:txXfrm>
        <a:off x="0" y="1738130"/>
        <a:ext cx="8147713" cy="554675"/>
      </dsp:txXfrm>
    </dsp:sp>
    <dsp:sp modelId="{E8467C95-D1F7-48D4-A83F-39718095B90B}">
      <dsp:nvSpPr>
        <dsp:cNvPr id="0" name=""/>
        <dsp:cNvSpPr/>
      </dsp:nvSpPr>
      <dsp:spPr>
        <a:xfrm>
          <a:off x="0" y="2292806"/>
          <a:ext cx="8147713" cy="29881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Coordinar mecanismos de bienestar turística.</a:t>
          </a:r>
          <a:endParaRPr lang="es-MX" sz="1400" b="1" kern="1200" dirty="0"/>
        </a:p>
      </dsp:txBody>
      <dsp:txXfrm>
        <a:off x="14587" y="2307393"/>
        <a:ext cx="8118539" cy="269644"/>
      </dsp:txXfrm>
    </dsp:sp>
    <dsp:sp modelId="{B5EBAA5A-8E57-4E38-B22C-F996FB17BD2C}">
      <dsp:nvSpPr>
        <dsp:cNvPr id="0" name=""/>
        <dsp:cNvSpPr/>
      </dsp:nvSpPr>
      <dsp:spPr>
        <a:xfrm>
          <a:off x="0" y="2591624"/>
          <a:ext cx="8147713" cy="64450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86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En el enfoque de derechos integrar el bienestar de los turistas.</a:t>
          </a:r>
          <a:endParaRPr lang="es-MX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Promover métodos para proporcionar seguridad a los turistas</a:t>
          </a:r>
          <a:endParaRPr lang="es-MX" sz="1400" b="0" kern="1200" dirty="0"/>
        </a:p>
      </dsp:txBody>
      <dsp:txXfrm>
        <a:off x="0" y="2591624"/>
        <a:ext cx="8147713" cy="644502"/>
      </dsp:txXfrm>
    </dsp:sp>
    <dsp:sp modelId="{54094CA4-D78D-4F9B-A769-158E159FD5F6}">
      <dsp:nvSpPr>
        <dsp:cNvPr id="0" name=""/>
        <dsp:cNvSpPr/>
      </dsp:nvSpPr>
      <dsp:spPr>
        <a:xfrm>
          <a:off x="0" y="3236127"/>
          <a:ext cx="8147713" cy="34878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Receptar, gestionar, sustanciar los procesos de denuncias</a:t>
          </a:r>
          <a:endParaRPr lang="es-MX" sz="1400" b="1" kern="1200" dirty="0"/>
        </a:p>
      </dsp:txBody>
      <dsp:txXfrm>
        <a:off x="17026" y="3253153"/>
        <a:ext cx="8113661" cy="314731"/>
      </dsp:txXfrm>
    </dsp:sp>
    <dsp:sp modelId="{9270C364-E79D-455F-9BA9-CCC55ED66BC0}">
      <dsp:nvSpPr>
        <dsp:cNvPr id="0" name=""/>
        <dsp:cNvSpPr/>
      </dsp:nvSpPr>
      <dsp:spPr>
        <a:xfrm>
          <a:off x="0" y="3584911"/>
          <a:ext cx="8147713" cy="176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69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Receptar las denuncias presentadas por los distintos turistas que se encuentren dentro de sus circunscripciones territoriales respecto a los servicios recibidos.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Gestionar la denuncia entre el denunciante y el denunciado.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Sustanciar las denuncias hasta llegar a un acuerdo entre las partes  o a su vez darla por finalizada.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Mantener archivos completos de los distintos procesos </a:t>
          </a:r>
          <a:endParaRPr lang="es-MX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Remitir trimestralmente mediante informe consolidado las denuncias receptadas, así como el proceso y estado en el que se encuentre.</a:t>
          </a:r>
          <a:endParaRPr lang="es-MX" sz="1400" kern="1200" dirty="0"/>
        </a:p>
      </dsp:txBody>
      <dsp:txXfrm>
        <a:off x="0" y="3584911"/>
        <a:ext cx="8147713" cy="17646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404B1-7121-4A16-8D38-A543C34370BE}">
      <dsp:nvSpPr>
        <dsp:cNvPr id="0" name=""/>
        <dsp:cNvSpPr/>
      </dsp:nvSpPr>
      <dsp:spPr>
        <a:xfrm>
          <a:off x="0" y="365308"/>
          <a:ext cx="7847462" cy="40493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Realizar y apoyar ferias, muestras, exposiciones, congresos </a:t>
          </a:r>
          <a:endParaRPr lang="es-MX" sz="1400" b="1" kern="1200" dirty="0"/>
        </a:p>
      </dsp:txBody>
      <dsp:txXfrm>
        <a:off x="19767" y="385075"/>
        <a:ext cx="7807928" cy="365404"/>
      </dsp:txXfrm>
    </dsp:sp>
    <dsp:sp modelId="{98E61194-98B7-4A19-AAFC-B36A4A6E6DC6}">
      <dsp:nvSpPr>
        <dsp:cNvPr id="0" name=""/>
        <dsp:cNvSpPr/>
      </dsp:nvSpPr>
      <dsp:spPr>
        <a:xfrm>
          <a:off x="0" y="770246"/>
          <a:ext cx="7847462" cy="1199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5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Realizar ferias dentro de sus circunscripciones territoriales, donde podrán promocionar productor locales, así como gastronomía y cultura de su cantón.</a:t>
          </a:r>
          <a:endParaRPr lang="es-MX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Contar con material promocional de su cantón.</a:t>
          </a:r>
          <a:endParaRPr lang="es-MX" sz="1400" b="0" kern="1200" dirty="0"/>
        </a:p>
      </dsp:txBody>
      <dsp:txXfrm>
        <a:off x="0" y="770246"/>
        <a:ext cx="7847462" cy="1199271"/>
      </dsp:txXfrm>
    </dsp:sp>
    <dsp:sp modelId="{D655BE10-EE8F-43FE-85FC-08C68DF5B9B8}">
      <dsp:nvSpPr>
        <dsp:cNvPr id="0" name=""/>
        <dsp:cNvSpPr/>
      </dsp:nvSpPr>
      <dsp:spPr>
        <a:xfrm>
          <a:off x="0" y="1969517"/>
          <a:ext cx="7847462" cy="42168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Participar en la elaboración de las estadísticas</a:t>
          </a:r>
          <a:endParaRPr lang="es-MX" sz="1400" b="1" kern="1200" dirty="0"/>
        </a:p>
      </dsp:txBody>
      <dsp:txXfrm>
        <a:off x="20585" y="1990102"/>
        <a:ext cx="7806292" cy="380512"/>
      </dsp:txXfrm>
    </dsp:sp>
    <dsp:sp modelId="{87271933-206E-47D8-86EC-FBA9AED76C14}">
      <dsp:nvSpPr>
        <dsp:cNvPr id="0" name=""/>
        <dsp:cNvSpPr/>
      </dsp:nvSpPr>
      <dsp:spPr>
        <a:xfrm>
          <a:off x="0" y="2391200"/>
          <a:ext cx="7847462" cy="91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5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kern="1200" dirty="0" smtClean="0"/>
            <a:t>A través del sistema de información reportar periódicamente la información solicitada respecto a las estadísticas de su circunscripción territorial.</a:t>
          </a:r>
          <a:endParaRPr lang="es-MX" sz="1400" kern="1200" dirty="0"/>
        </a:p>
      </dsp:txBody>
      <dsp:txXfrm>
        <a:off x="0" y="2391200"/>
        <a:ext cx="7847462" cy="910397"/>
      </dsp:txXfrm>
    </dsp:sp>
    <dsp:sp modelId="{54094CA4-D78D-4F9B-A769-158E159FD5F6}">
      <dsp:nvSpPr>
        <dsp:cNvPr id="0" name=""/>
        <dsp:cNvSpPr/>
      </dsp:nvSpPr>
      <dsp:spPr>
        <a:xfrm>
          <a:off x="0" y="3301597"/>
          <a:ext cx="7847462" cy="3656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Dotar de facilidades en los sitios identificados como turísticos</a:t>
          </a:r>
          <a:endParaRPr lang="es-MX" sz="1400" b="1" kern="1200" dirty="0"/>
        </a:p>
      </dsp:txBody>
      <dsp:txXfrm>
        <a:off x="17850" y="3319447"/>
        <a:ext cx="7811762" cy="329960"/>
      </dsp:txXfrm>
    </dsp:sp>
    <dsp:sp modelId="{9270C364-E79D-455F-9BA9-CCC55ED66BC0}">
      <dsp:nvSpPr>
        <dsp:cNvPr id="0" name=""/>
        <dsp:cNvSpPr/>
      </dsp:nvSpPr>
      <dsp:spPr>
        <a:xfrm>
          <a:off x="0" y="3625959"/>
          <a:ext cx="7847462" cy="599371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5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Implementar casetas de descanso, crear senderos , implementar muelles, etc.</a:t>
          </a:r>
          <a:endParaRPr lang="es-MX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400" b="0" kern="1200" dirty="0" smtClean="0"/>
            <a:t>Establecer líneas de seguridad (cuerdas) </a:t>
          </a:r>
          <a:endParaRPr lang="es-MX" sz="1400" b="0" kern="1200" dirty="0"/>
        </a:p>
      </dsp:txBody>
      <dsp:txXfrm>
        <a:off x="0" y="3625959"/>
        <a:ext cx="7847462" cy="59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66AFA-9B59-4970-B036-6B993D060A12}">
      <dsp:nvSpPr>
        <dsp:cNvPr id="0" name=""/>
        <dsp:cNvSpPr/>
      </dsp:nvSpPr>
      <dsp:spPr>
        <a:xfrm rot="16200000">
          <a:off x="617984" y="-617984"/>
          <a:ext cx="1980220" cy="3216188"/>
        </a:xfrm>
        <a:prstGeom prst="round1Rect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CENTRAL </a:t>
          </a:r>
          <a:endParaRPr lang="es-EC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Rectoría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Planificación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Regulación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Control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Gestión</a:t>
          </a:r>
          <a:endParaRPr lang="es-EC" sz="1600" kern="1200" dirty="0"/>
        </a:p>
      </dsp:txBody>
      <dsp:txXfrm rot="5400000">
        <a:off x="0" y="0"/>
        <a:ext cx="3216188" cy="1485165"/>
      </dsp:txXfrm>
    </dsp:sp>
    <dsp:sp modelId="{C6DF04B3-FD0B-4DF3-8E1D-71750E34E21A}">
      <dsp:nvSpPr>
        <dsp:cNvPr id="0" name=""/>
        <dsp:cNvSpPr/>
      </dsp:nvSpPr>
      <dsp:spPr>
        <a:xfrm>
          <a:off x="3216188" y="15366"/>
          <a:ext cx="3216188" cy="1980220"/>
        </a:xfrm>
        <a:prstGeom prst="round1Rect">
          <a:avLst/>
        </a:prstGeom>
        <a:gradFill rotWithShape="1">
          <a:gsLst>
            <a:gs pos="0">
              <a:schemeClr val="accent4">
                <a:tint val="35000"/>
                <a:satMod val="260000"/>
              </a:schemeClr>
            </a:gs>
            <a:gs pos="30000">
              <a:schemeClr val="accent4">
                <a:tint val="38000"/>
                <a:satMod val="260000"/>
              </a:schemeClr>
            </a:gs>
            <a:gs pos="75000">
              <a:schemeClr val="accent4">
                <a:tint val="55000"/>
                <a:satMod val="255000"/>
              </a:schemeClr>
            </a:gs>
            <a:gs pos="100000">
              <a:schemeClr val="accent4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MUNICIPAL- METROPOLITANO</a:t>
          </a:r>
          <a:endParaRPr lang="es-EC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Planificación</a:t>
          </a:r>
          <a:endParaRPr lang="es-EC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Regulación</a:t>
          </a:r>
          <a:endParaRPr lang="es-EC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Control</a:t>
          </a:r>
          <a:endParaRPr lang="es-EC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Gestión</a:t>
          </a:r>
          <a:endParaRPr lang="es-EC" sz="1600" b="0" kern="1200" dirty="0"/>
        </a:p>
      </dsp:txBody>
      <dsp:txXfrm>
        <a:off x="3216188" y="15366"/>
        <a:ext cx="3216188" cy="1485165"/>
      </dsp:txXfrm>
    </dsp:sp>
    <dsp:sp modelId="{61AD48CB-0F2E-4EC8-A3B7-86229DFED471}">
      <dsp:nvSpPr>
        <dsp:cNvPr id="0" name=""/>
        <dsp:cNvSpPr/>
      </dsp:nvSpPr>
      <dsp:spPr>
        <a:xfrm rot="10800000">
          <a:off x="0" y="1980220"/>
          <a:ext cx="3216188" cy="1980220"/>
        </a:xfrm>
        <a:prstGeom prst="round1Rect">
          <a:avLst/>
        </a:prstGeom>
        <a:gradFill rotWithShape="1">
          <a:gsLst>
            <a:gs pos="0">
              <a:schemeClr val="accent1">
                <a:tint val="35000"/>
                <a:satMod val="260000"/>
              </a:schemeClr>
            </a:gs>
            <a:gs pos="30000">
              <a:schemeClr val="accent1">
                <a:tint val="38000"/>
                <a:satMod val="260000"/>
              </a:schemeClr>
            </a:gs>
            <a:gs pos="75000">
              <a:schemeClr val="accent1">
                <a:tint val="55000"/>
                <a:satMod val="255000"/>
              </a:schemeClr>
            </a:gs>
            <a:gs pos="100000">
              <a:schemeClr val="accent1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PROVINCIALES</a:t>
          </a:r>
          <a:endParaRPr lang="es-EC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Planificación</a:t>
          </a:r>
          <a:endParaRPr lang="es-EC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Regulación</a:t>
          </a:r>
          <a:endParaRPr lang="es-EC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Gestión</a:t>
          </a:r>
          <a:endParaRPr lang="es-EC" sz="1600" b="0" kern="1200" dirty="0"/>
        </a:p>
      </dsp:txBody>
      <dsp:txXfrm rot="10800000">
        <a:off x="0" y="2475275"/>
        <a:ext cx="3216188" cy="1485165"/>
      </dsp:txXfrm>
    </dsp:sp>
    <dsp:sp modelId="{675ADFAA-CA03-4DB7-87DA-09501E80E130}">
      <dsp:nvSpPr>
        <dsp:cNvPr id="0" name=""/>
        <dsp:cNvSpPr/>
      </dsp:nvSpPr>
      <dsp:spPr>
        <a:xfrm rot="5400000">
          <a:off x="3834172" y="1362235"/>
          <a:ext cx="1980220" cy="3216188"/>
        </a:xfrm>
        <a:prstGeom prst="round1Rect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PARROQUIALES – RURALES</a:t>
          </a:r>
          <a:endParaRPr lang="es-EC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0" kern="1200" dirty="0" smtClean="0"/>
            <a:t>Gestión</a:t>
          </a:r>
          <a:endParaRPr lang="es-EC" sz="1600" b="0" kern="1200" dirty="0"/>
        </a:p>
      </dsp:txBody>
      <dsp:txXfrm rot="-5400000">
        <a:off x="3216188" y="2475274"/>
        <a:ext cx="3216188" cy="1485165"/>
      </dsp:txXfrm>
    </dsp:sp>
    <dsp:sp modelId="{D3018209-47DE-4DF7-8FD0-97EFFC8E46E1}">
      <dsp:nvSpPr>
        <dsp:cNvPr id="0" name=""/>
        <dsp:cNvSpPr/>
      </dsp:nvSpPr>
      <dsp:spPr>
        <a:xfrm>
          <a:off x="2448268" y="1656186"/>
          <a:ext cx="1535839" cy="648066"/>
        </a:xfrm>
        <a:prstGeom prst="roundRect">
          <a:avLst/>
        </a:prstGeom>
        <a:gradFill rotWithShape="1">
          <a:gsLst>
            <a:gs pos="0">
              <a:schemeClr val="accent6">
                <a:tint val="35000"/>
                <a:satMod val="260000"/>
              </a:schemeClr>
            </a:gs>
            <a:gs pos="30000">
              <a:schemeClr val="accent6">
                <a:tint val="38000"/>
                <a:satMod val="260000"/>
              </a:schemeClr>
            </a:gs>
            <a:gs pos="75000">
              <a:schemeClr val="accent6">
                <a:tint val="55000"/>
                <a:satMod val="255000"/>
              </a:schemeClr>
            </a:gs>
            <a:gs pos="100000">
              <a:schemeClr val="accent6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Resolución 0001-CNC-2016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/>
            <a:t>11-03-16</a:t>
          </a:r>
          <a:endParaRPr lang="es-EC" sz="1200" b="1" kern="1200" dirty="0"/>
        </a:p>
      </dsp:txBody>
      <dsp:txXfrm>
        <a:off x="2479904" y="1687822"/>
        <a:ext cx="1472567" cy="584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5AA96-7004-4FFF-9075-39A4BD56FD29}">
      <dsp:nvSpPr>
        <dsp:cNvPr id="0" name=""/>
        <dsp:cNvSpPr/>
      </dsp:nvSpPr>
      <dsp:spPr>
        <a:xfrm>
          <a:off x="1967879" y="878"/>
          <a:ext cx="2160241" cy="203001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Planificación Nacional de Turismo 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507939" y="878"/>
        <a:ext cx="1080121" cy="1674762"/>
      </dsp:txXfrm>
    </dsp:sp>
    <dsp:sp modelId="{A6877324-30EE-4D01-8940-3A0B94E33410}">
      <dsp:nvSpPr>
        <dsp:cNvPr id="0" name=""/>
        <dsp:cNvSpPr/>
      </dsp:nvSpPr>
      <dsp:spPr>
        <a:xfrm rot="7200000">
          <a:off x="3141186" y="2033106"/>
          <a:ext cx="2160241" cy="203001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50000"/>
            <a:hueOff val="-52442"/>
            <a:satOff val="38432"/>
            <a:lumOff val="20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Plan de fortalecimiento interinstitucional (90 días)</a:t>
          </a:r>
          <a:endParaRPr lang="es-EC" sz="1400" kern="1200" dirty="0">
            <a:solidFill>
              <a:schemeClr val="tx1"/>
            </a:solidFill>
          </a:endParaRPr>
        </a:p>
      </dsp:txBody>
      <dsp:txXfrm rot="-5400000">
        <a:off x="3537755" y="2596866"/>
        <a:ext cx="1674762" cy="1080121"/>
      </dsp:txXfrm>
    </dsp:sp>
    <dsp:sp modelId="{E6F7334F-6198-43EF-AB1D-FB8A76757427}">
      <dsp:nvSpPr>
        <dsp:cNvPr id="0" name=""/>
        <dsp:cNvSpPr/>
      </dsp:nvSpPr>
      <dsp:spPr>
        <a:xfrm rot="14400000">
          <a:off x="794572" y="2033106"/>
          <a:ext cx="2160241" cy="203001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50000"/>
            <a:hueOff val="-52442"/>
            <a:satOff val="38432"/>
            <a:lumOff val="20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Seguimiento y Monitoreo</a:t>
          </a:r>
          <a:endParaRPr lang="es-EC" sz="1400" kern="1200" dirty="0">
            <a:solidFill>
              <a:schemeClr val="tx1"/>
            </a:solidFill>
          </a:endParaRPr>
        </a:p>
      </dsp:txBody>
      <dsp:txXfrm rot="5400000">
        <a:off x="883483" y="2596866"/>
        <a:ext cx="1674762" cy="1080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20E6B-E2F3-4C75-B49C-91F5C0497794}">
      <dsp:nvSpPr>
        <dsp:cNvPr id="0" name=""/>
        <dsp:cNvSpPr/>
      </dsp:nvSpPr>
      <dsp:spPr>
        <a:xfrm rot="5400000">
          <a:off x="-278290" y="1080171"/>
          <a:ext cx="1238097" cy="149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FF8CD-4E52-4D40-BD16-D466D8D39162}">
      <dsp:nvSpPr>
        <dsp:cNvPr id="0" name=""/>
        <dsp:cNvSpPr/>
      </dsp:nvSpPr>
      <dsp:spPr>
        <a:xfrm>
          <a:off x="306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Registro / clasificación 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32305" y="314146"/>
        <a:ext cx="1605418" cy="939859"/>
      </dsp:txXfrm>
    </dsp:sp>
    <dsp:sp modelId="{A23602AD-83A5-4B18-A6C6-0B7E105227E4}">
      <dsp:nvSpPr>
        <dsp:cNvPr id="0" name=""/>
        <dsp:cNvSpPr/>
      </dsp:nvSpPr>
      <dsp:spPr>
        <a:xfrm rot="5400000">
          <a:off x="-278290" y="2328095"/>
          <a:ext cx="1238097" cy="149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2C5EA-47FB-496C-B87F-660349DA89E4}">
      <dsp:nvSpPr>
        <dsp:cNvPr id="0" name=""/>
        <dsp:cNvSpPr/>
      </dsp:nvSpPr>
      <dsp:spPr>
        <a:xfrm>
          <a:off x="3065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Permisos/ patentes/ licencias ANP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32305" y="1562070"/>
        <a:ext cx="1605418" cy="939859"/>
      </dsp:txXfrm>
    </dsp:sp>
    <dsp:sp modelId="{947C30EA-CF3E-4FEC-B36B-5F2D3DF3E266}">
      <dsp:nvSpPr>
        <dsp:cNvPr id="0" name=""/>
        <dsp:cNvSpPr/>
      </dsp:nvSpPr>
      <dsp:spPr>
        <a:xfrm>
          <a:off x="345671" y="2952057"/>
          <a:ext cx="2203158" cy="149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012CE-C853-4D79-B592-BDA953E73F98}">
      <dsp:nvSpPr>
        <dsp:cNvPr id="0" name=""/>
        <dsp:cNvSpPr/>
      </dsp:nvSpPr>
      <dsp:spPr>
        <a:xfrm>
          <a:off x="3065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Control ANP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32305" y="2809994"/>
        <a:ext cx="1605418" cy="939859"/>
      </dsp:txXfrm>
    </dsp:sp>
    <dsp:sp modelId="{F5236963-E3D4-489E-BDDE-67B8C37EB584}">
      <dsp:nvSpPr>
        <dsp:cNvPr id="0" name=""/>
        <dsp:cNvSpPr/>
      </dsp:nvSpPr>
      <dsp:spPr>
        <a:xfrm rot="16200000">
          <a:off x="1934694" y="2328095"/>
          <a:ext cx="1238097" cy="1497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C7148-E72B-4644-866F-14B78F5E1081}">
      <dsp:nvSpPr>
        <dsp:cNvPr id="0" name=""/>
        <dsp:cNvSpPr/>
      </dsp:nvSpPr>
      <dsp:spPr>
        <a:xfrm>
          <a:off x="2216050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Administrar Catastro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245290" y="2809994"/>
        <a:ext cx="1605418" cy="939859"/>
      </dsp:txXfrm>
    </dsp:sp>
    <dsp:sp modelId="{6820AA83-4553-45D1-BDFE-985D2B5FE58A}">
      <dsp:nvSpPr>
        <dsp:cNvPr id="0" name=""/>
        <dsp:cNvSpPr/>
      </dsp:nvSpPr>
      <dsp:spPr>
        <a:xfrm rot="16200000">
          <a:off x="1934694" y="1080171"/>
          <a:ext cx="1238097" cy="1497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329BC-10B8-4A70-BF69-F1529278F906}">
      <dsp:nvSpPr>
        <dsp:cNvPr id="0" name=""/>
        <dsp:cNvSpPr/>
      </dsp:nvSpPr>
      <dsp:spPr>
        <a:xfrm>
          <a:off x="2216050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Control de registro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245290" y="1562070"/>
        <a:ext cx="1605418" cy="939859"/>
      </dsp:txXfrm>
    </dsp:sp>
    <dsp:sp modelId="{DD540744-2144-48AF-997D-7FDCA06196A2}">
      <dsp:nvSpPr>
        <dsp:cNvPr id="0" name=""/>
        <dsp:cNvSpPr/>
      </dsp:nvSpPr>
      <dsp:spPr>
        <a:xfrm>
          <a:off x="2558656" y="456209"/>
          <a:ext cx="2203158" cy="149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1A0BE-4CF2-46A7-B7C2-0A31313272B2}">
      <dsp:nvSpPr>
        <dsp:cNvPr id="0" name=""/>
        <dsp:cNvSpPr/>
      </dsp:nvSpPr>
      <dsp:spPr>
        <a:xfrm>
          <a:off x="2216050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Seguimiento y monitoreo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2245290" y="314146"/>
        <a:ext cx="1605418" cy="939859"/>
      </dsp:txXfrm>
    </dsp:sp>
    <dsp:sp modelId="{7F23AEC0-D647-490B-8BA0-606305070B53}">
      <dsp:nvSpPr>
        <dsp:cNvPr id="0" name=""/>
        <dsp:cNvSpPr/>
      </dsp:nvSpPr>
      <dsp:spPr>
        <a:xfrm rot="5400000">
          <a:off x="4147679" y="1080171"/>
          <a:ext cx="1238097" cy="149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5A678-DBBA-46B9-AF7B-92224A29EF54}">
      <dsp:nvSpPr>
        <dsp:cNvPr id="0" name=""/>
        <dsp:cNvSpPr/>
      </dsp:nvSpPr>
      <dsp:spPr>
        <a:xfrm>
          <a:off x="442903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Operación SIETE /Registro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4458275" y="314146"/>
        <a:ext cx="1605418" cy="939859"/>
      </dsp:txXfrm>
    </dsp:sp>
    <dsp:sp modelId="{46EAEA71-9DF3-4253-9A7C-39C511BB439A}">
      <dsp:nvSpPr>
        <dsp:cNvPr id="0" name=""/>
        <dsp:cNvSpPr/>
      </dsp:nvSpPr>
      <dsp:spPr>
        <a:xfrm>
          <a:off x="4429035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tx1"/>
              </a:solidFill>
            </a:rPr>
            <a:t>Catastro nacional (90 días)</a:t>
          </a:r>
          <a:endParaRPr lang="es-EC" sz="1700" kern="1200" dirty="0">
            <a:solidFill>
              <a:schemeClr val="tx1"/>
            </a:solidFill>
          </a:endParaRPr>
        </a:p>
      </dsp:txBody>
      <dsp:txXfrm>
        <a:off x="4458275" y="1562070"/>
        <a:ext cx="1605418" cy="939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C00C0-8A7E-4ECA-B090-35586565943E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289FC2-8D52-4695-8049-C53FBF770E46}">
      <dsp:nvSpPr>
        <dsp:cNvPr id="0" name=""/>
        <dsp:cNvSpPr/>
      </dsp:nvSpPr>
      <dsp:spPr>
        <a:xfrm>
          <a:off x="2083" y="1219199"/>
          <a:ext cx="1353740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Políticas públicas </a:t>
          </a:r>
          <a:endParaRPr lang="es-EC" sz="1600" kern="1200" dirty="0"/>
        </a:p>
      </dsp:txBody>
      <dsp:txXfrm>
        <a:off x="68167" y="1285283"/>
        <a:ext cx="1221572" cy="1493432"/>
      </dsp:txXfrm>
    </dsp:sp>
    <dsp:sp modelId="{6965A2B3-EC5D-4A43-B893-246CBBB9DAD0}">
      <dsp:nvSpPr>
        <dsp:cNvPr id="0" name=""/>
        <dsp:cNvSpPr/>
      </dsp:nvSpPr>
      <dsp:spPr>
        <a:xfrm>
          <a:off x="1535833" y="1167912"/>
          <a:ext cx="1353740" cy="1625600"/>
        </a:xfrm>
        <a:prstGeom prst="roundRect">
          <a:avLst/>
        </a:prstGeom>
        <a:gradFill rotWithShape="0">
          <a:gsLst>
            <a:gs pos="0">
              <a:schemeClr val="accent4">
                <a:hueOff val="3468918"/>
                <a:satOff val="-19488"/>
                <a:lumOff val="1111"/>
                <a:alphaOff val="0"/>
                <a:tint val="35000"/>
                <a:satMod val="260000"/>
              </a:schemeClr>
            </a:gs>
            <a:gs pos="30000">
              <a:schemeClr val="accent4">
                <a:hueOff val="3468918"/>
                <a:satOff val="-19488"/>
                <a:lumOff val="1111"/>
                <a:alphaOff val="0"/>
                <a:tint val="38000"/>
                <a:satMod val="260000"/>
              </a:schemeClr>
            </a:gs>
            <a:gs pos="75000">
              <a:schemeClr val="accent4">
                <a:hueOff val="3468918"/>
                <a:satOff val="-19488"/>
                <a:lumOff val="1111"/>
                <a:alphaOff val="0"/>
                <a:tint val="55000"/>
                <a:satMod val="255000"/>
              </a:schemeClr>
            </a:gs>
            <a:gs pos="100000">
              <a:schemeClr val="accent4">
                <a:hueOff val="3468918"/>
                <a:satOff val="-19488"/>
                <a:lumOff val="111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Normativa de actividades y servicios</a:t>
          </a:r>
          <a:endParaRPr lang="es-EC" sz="1600" kern="1200" dirty="0"/>
        </a:p>
      </dsp:txBody>
      <dsp:txXfrm>
        <a:off x="1601917" y="1233996"/>
        <a:ext cx="1221572" cy="1493432"/>
      </dsp:txXfrm>
    </dsp:sp>
    <dsp:sp modelId="{D96B373B-D7AE-4DF4-B9CA-B3C3225578C2}">
      <dsp:nvSpPr>
        <dsp:cNvPr id="0" name=""/>
        <dsp:cNvSpPr/>
      </dsp:nvSpPr>
      <dsp:spPr>
        <a:xfrm>
          <a:off x="3160811" y="1219199"/>
          <a:ext cx="1353740" cy="1625600"/>
        </a:xfrm>
        <a:prstGeom prst="roundRect">
          <a:avLst/>
        </a:prstGeom>
        <a:gradFill rotWithShape="0">
          <a:gsLst>
            <a:gs pos="0">
              <a:schemeClr val="accent4">
                <a:hueOff val="6937836"/>
                <a:satOff val="-38975"/>
                <a:lumOff val="2222"/>
                <a:alphaOff val="0"/>
                <a:tint val="35000"/>
                <a:satMod val="260000"/>
              </a:schemeClr>
            </a:gs>
            <a:gs pos="30000">
              <a:schemeClr val="accent4">
                <a:hueOff val="6937836"/>
                <a:satOff val="-38975"/>
                <a:lumOff val="2222"/>
                <a:alphaOff val="0"/>
                <a:tint val="38000"/>
                <a:satMod val="260000"/>
              </a:schemeClr>
            </a:gs>
            <a:gs pos="75000">
              <a:schemeClr val="accent4">
                <a:hueOff val="6937836"/>
                <a:satOff val="-38975"/>
                <a:lumOff val="2222"/>
                <a:alphaOff val="0"/>
                <a:tint val="55000"/>
                <a:satMod val="255000"/>
              </a:schemeClr>
            </a:gs>
            <a:gs pos="100000">
              <a:schemeClr val="accent4">
                <a:hueOff val="6937836"/>
                <a:satOff val="-38975"/>
                <a:lumOff val="222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Normas técnicas de calidad (Dir. Calidad)</a:t>
          </a:r>
          <a:endParaRPr lang="es-EC" sz="1600" kern="1200" dirty="0"/>
        </a:p>
      </dsp:txBody>
      <dsp:txXfrm>
        <a:off x="3226895" y="1285283"/>
        <a:ext cx="1221572" cy="1493432"/>
      </dsp:txXfrm>
    </dsp:sp>
    <dsp:sp modelId="{E6A94023-4513-4794-AC05-0DBFA222A9E6}">
      <dsp:nvSpPr>
        <dsp:cNvPr id="0" name=""/>
        <dsp:cNvSpPr/>
      </dsp:nvSpPr>
      <dsp:spPr>
        <a:xfrm>
          <a:off x="4740175" y="1219199"/>
          <a:ext cx="1353740" cy="1625600"/>
        </a:xfrm>
        <a:prstGeom prst="roundRect">
          <a:avLst/>
        </a:prstGeom>
        <a:gradFill rotWithShape="0">
          <a:gsLst>
            <a:gs pos="0">
              <a:schemeClr val="accent4">
                <a:hueOff val="10406754"/>
                <a:satOff val="-58463"/>
                <a:lumOff val="3333"/>
                <a:alphaOff val="0"/>
                <a:tint val="35000"/>
                <a:satMod val="260000"/>
              </a:schemeClr>
            </a:gs>
            <a:gs pos="30000">
              <a:schemeClr val="accent4">
                <a:hueOff val="10406754"/>
                <a:satOff val="-58463"/>
                <a:lumOff val="3333"/>
                <a:alphaOff val="0"/>
                <a:tint val="38000"/>
                <a:satMod val="260000"/>
              </a:schemeClr>
            </a:gs>
            <a:gs pos="75000">
              <a:schemeClr val="accent4">
                <a:hueOff val="10406754"/>
                <a:satOff val="-58463"/>
                <a:lumOff val="3333"/>
                <a:alphaOff val="0"/>
                <a:tint val="55000"/>
                <a:satMod val="255000"/>
              </a:schemeClr>
            </a:gs>
            <a:gs pos="100000">
              <a:schemeClr val="accent4">
                <a:hueOff val="10406754"/>
                <a:satOff val="-58463"/>
                <a:lumOff val="333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Seguimiento y Monitoreo </a:t>
          </a:r>
          <a:endParaRPr lang="es-EC" sz="1600" kern="1200" dirty="0"/>
        </a:p>
      </dsp:txBody>
      <dsp:txXfrm>
        <a:off x="4806259" y="1285283"/>
        <a:ext cx="1221572" cy="1493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33ABF-32F3-4B23-BBEF-85998AAAF176}">
      <dsp:nvSpPr>
        <dsp:cNvPr id="0" name=""/>
        <dsp:cNvSpPr/>
      </dsp:nvSpPr>
      <dsp:spPr>
        <a:xfrm rot="5400000">
          <a:off x="3753961" y="-1459537"/>
          <a:ext cx="782637" cy="39014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tx1"/>
              </a:solidFill>
            </a:rPr>
            <a:t>Lineamientos diseño arquitectónico </a:t>
          </a:r>
          <a:endParaRPr lang="es-EC" sz="1700" kern="1200" dirty="0">
            <a:solidFill>
              <a:schemeClr val="tx1"/>
            </a:solidFill>
          </a:endParaRPr>
        </a:p>
      </dsp:txBody>
      <dsp:txXfrm rot="-5400000">
        <a:off x="2194560" y="138069"/>
        <a:ext cx="3863235" cy="706227"/>
      </dsp:txXfrm>
    </dsp:sp>
    <dsp:sp modelId="{1FB557D8-3306-495D-A215-0E7A3DE5EE10}">
      <dsp:nvSpPr>
        <dsp:cNvPr id="0" name=""/>
        <dsp:cNvSpPr/>
      </dsp:nvSpPr>
      <dsp:spPr>
        <a:xfrm>
          <a:off x="0" y="2033"/>
          <a:ext cx="2194560" cy="978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Facilidades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47756" y="49789"/>
        <a:ext cx="2099048" cy="882784"/>
      </dsp:txXfrm>
    </dsp:sp>
    <dsp:sp modelId="{20E392E6-F3B4-4788-BF8C-EB7F11E36561}">
      <dsp:nvSpPr>
        <dsp:cNvPr id="0" name=""/>
        <dsp:cNvSpPr/>
      </dsp:nvSpPr>
      <dsp:spPr>
        <a:xfrm rot="5400000">
          <a:off x="3753961" y="-432325"/>
          <a:ext cx="782637" cy="39014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tx1"/>
              </a:solidFill>
            </a:rPr>
            <a:t>Controlar aplicación de promoción y elementos empleados </a:t>
          </a:r>
          <a:endParaRPr lang="es-EC" sz="1700" kern="1200" dirty="0">
            <a:solidFill>
              <a:schemeClr val="tx1"/>
            </a:solidFill>
          </a:endParaRPr>
        </a:p>
      </dsp:txBody>
      <dsp:txXfrm rot="-5400000">
        <a:off x="2194560" y="1165281"/>
        <a:ext cx="3863235" cy="706227"/>
      </dsp:txXfrm>
    </dsp:sp>
    <dsp:sp modelId="{124EA048-930C-4AB6-884C-B5286B80D437}">
      <dsp:nvSpPr>
        <dsp:cNvPr id="0" name=""/>
        <dsp:cNvSpPr/>
      </dsp:nvSpPr>
      <dsp:spPr>
        <a:xfrm>
          <a:off x="0" y="936102"/>
          <a:ext cx="2194560" cy="978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Promoción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47756" y="983858"/>
        <a:ext cx="2099048" cy="882784"/>
      </dsp:txXfrm>
    </dsp:sp>
    <dsp:sp modelId="{A82BB0A4-ABB9-448D-85B1-A4C8F0C2BA48}">
      <dsp:nvSpPr>
        <dsp:cNvPr id="0" name=""/>
        <dsp:cNvSpPr/>
      </dsp:nvSpPr>
      <dsp:spPr>
        <a:xfrm rot="5400000">
          <a:off x="3753961" y="594885"/>
          <a:ext cx="782637" cy="39014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tx1"/>
              </a:solidFill>
            </a:rPr>
            <a:t>Viabilidad técnica a proyectos</a:t>
          </a:r>
          <a:endParaRPr lang="es-EC" sz="1700" kern="1200" dirty="0">
            <a:solidFill>
              <a:schemeClr val="tx1"/>
            </a:solidFill>
          </a:endParaRPr>
        </a:p>
      </dsp:txBody>
      <dsp:txXfrm rot="-5400000">
        <a:off x="2194560" y="2192492"/>
        <a:ext cx="3863235" cy="706227"/>
      </dsp:txXfrm>
    </dsp:sp>
    <dsp:sp modelId="{FED80901-4813-4C1D-A195-6982DE894EE3}">
      <dsp:nvSpPr>
        <dsp:cNvPr id="0" name=""/>
        <dsp:cNvSpPr/>
      </dsp:nvSpPr>
      <dsp:spPr>
        <a:xfrm>
          <a:off x="0" y="2056457"/>
          <a:ext cx="2194560" cy="9782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Inversiones – Fomento 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47756" y="2104213"/>
        <a:ext cx="2099048" cy="882784"/>
      </dsp:txXfrm>
    </dsp:sp>
    <dsp:sp modelId="{96BE0BC8-79DE-4E3D-A7E0-8BFF5D17CA69}">
      <dsp:nvSpPr>
        <dsp:cNvPr id="0" name=""/>
        <dsp:cNvSpPr/>
      </dsp:nvSpPr>
      <dsp:spPr>
        <a:xfrm rot="5400000">
          <a:off x="3753961" y="1622097"/>
          <a:ext cx="782637" cy="39014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>
              <a:solidFill>
                <a:schemeClr val="tx1"/>
              </a:solidFill>
            </a:rPr>
            <a:t>Elaborar y administrar catastros sitios turísticos</a:t>
          </a:r>
          <a:endParaRPr lang="es-EC" sz="1700" kern="1200" dirty="0">
            <a:solidFill>
              <a:schemeClr val="tx1"/>
            </a:solidFill>
          </a:endParaRPr>
        </a:p>
      </dsp:txBody>
      <dsp:txXfrm rot="-5400000">
        <a:off x="2194560" y="3219704"/>
        <a:ext cx="3863235" cy="706227"/>
      </dsp:txXfrm>
    </dsp:sp>
    <dsp:sp modelId="{AE9602CD-2A0A-440F-B239-066EEA6777BC}">
      <dsp:nvSpPr>
        <dsp:cNvPr id="0" name=""/>
        <dsp:cNvSpPr/>
      </dsp:nvSpPr>
      <dsp:spPr>
        <a:xfrm>
          <a:off x="0" y="3083669"/>
          <a:ext cx="2194560" cy="9782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solidFill>
                <a:schemeClr val="tx1"/>
              </a:solidFill>
            </a:rPr>
            <a:t>Destinos</a:t>
          </a:r>
          <a:endParaRPr lang="es-EC" sz="2600" kern="1200" dirty="0">
            <a:solidFill>
              <a:schemeClr val="tx1"/>
            </a:solidFill>
          </a:endParaRPr>
        </a:p>
      </dsp:txBody>
      <dsp:txXfrm>
        <a:off x="47756" y="3131425"/>
        <a:ext cx="2099048" cy="8827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33ABF-32F3-4B23-BBEF-85998AAAF176}">
      <dsp:nvSpPr>
        <dsp:cNvPr id="0" name=""/>
        <dsp:cNvSpPr/>
      </dsp:nvSpPr>
      <dsp:spPr>
        <a:xfrm rot="5400000">
          <a:off x="3753961" y="-1459537"/>
          <a:ext cx="782637" cy="39014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Asistencia técnica y capacitación </a:t>
          </a:r>
          <a:endParaRPr lang="es-EC" sz="1700" kern="1200" dirty="0"/>
        </a:p>
      </dsp:txBody>
      <dsp:txXfrm rot="-5400000">
        <a:off x="2194560" y="138069"/>
        <a:ext cx="3863235" cy="706227"/>
      </dsp:txXfrm>
    </dsp:sp>
    <dsp:sp modelId="{1FB557D8-3306-495D-A215-0E7A3DE5EE10}">
      <dsp:nvSpPr>
        <dsp:cNvPr id="0" name=""/>
        <dsp:cNvSpPr/>
      </dsp:nvSpPr>
      <dsp:spPr>
        <a:xfrm>
          <a:off x="0" y="2033"/>
          <a:ext cx="2194560" cy="9782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Capacitación</a:t>
          </a:r>
          <a:r>
            <a:rPr lang="es-EC" sz="1900" kern="1200" dirty="0" smtClean="0"/>
            <a:t> </a:t>
          </a:r>
          <a:endParaRPr lang="es-EC" sz="1900" kern="1200" dirty="0"/>
        </a:p>
      </dsp:txBody>
      <dsp:txXfrm>
        <a:off x="47756" y="49789"/>
        <a:ext cx="2099048" cy="882784"/>
      </dsp:txXfrm>
    </dsp:sp>
    <dsp:sp modelId="{A82BB0A4-ABB9-448D-85B1-A4C8F0C2BA48}">
      <dsp:nvSpPr>
        <dsp:cNvPr id="0" name=""/>
        <dsp:cNvSpPr/>
      </dsp:nvSpPr>
      <dsp:spPr>
        <a:xfrm rot="5400000">
          <a:off x="3753961" y="-432325"/>
          <a:ext cx="782637" cy="3901440"/>
        </a:xfrm>
        <a:prstGeom prst="round2SameRect">
          <a:avLst/>
        </a:prstGeom>
        <a:solidFill>
          <a:schemeClr val="accent4">
            <a:tint val="40000"/>
            <a:alpha val="90000"/>
            <a:hueOff val="3514094"/>
            <a:satOff val="-19552"/>
            <a:lumOff val="23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514094"/>
              <a:satOff val="-19552"/>
              <a:lumOff val="2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Potenciar el turismo de calidad</a:t>
          </a:r>
          <a:endParaRPr lang="es-EC" sz="1700" kern="1200" dirty="0"/>
        </a:p>
      </dsp:txBody>
      <dsp:txXfrm rot="-5400000">
        <a:off x="2194560" y="1165281"/>
        <a:ext cx="3863235" cy="706227"/>
      </dsp:txXfrm>
    </dsp:sp>
    <dsp:sp modelId="{FED80901-4813-4C1D-A195-6982DE894EE3}">
      <dsp:nvSpPr>
        <dsp:cNvPr id="0" name=""/>
        <dsp:cNvSpPr/>
      </dsp:nvSpPr>
      <dsp:spPr>
        <a:xfrm>
          <a:off x="0" y="1029245"/>
          <a:ext cx="2194560" cy="978296"/>
        </a:xfrm>
        <a:prstGeom prst="roundRect">
          <a:avLst/>
        </a:prstGeom>
        <a:gradFill rotWithShape="0">
          <a:gsLst>
            <a:gs pos="0">
              <a:schemeClr val="accent4">
                <a:hueOff val="3468918"/>
                <a:satOff val="-19488"/>
                <a:lumOff val="1111"/>
                <a:alphaOff val="0"/>
                <a:tint val="35000"/>
                <a:satMod val="260000"/>
              </a:schemeClr>
            </a:gs>
            <a:gs pos="30000">
              <a:schemeClr val="accent4">
                <a:hueOff val="3468918"/>
                <a:satOff val="-19488"/>
                <a:lumOff val="1111"/>
                <a:alphaOff val="0"/>
                <a:tint val="38000"/>
                <a:satMod val="260000"/>
              </a:schemeClr>
            </a:gs>
            <a:gs pos="75000">
              <a:schemeClr val="accent4">
                <a:hueOff val="3468918"/>
                <a:satOff val="-19488"/>
                <a:lumOff val="1111"/>
                <a:alphaOff val="0"/>
                <a:tint val="55000"/>
                <a:satMod val="255000"/>
              </a:schemeClr>
            </a:gs>
            <a:gs pos="100000">
              <a:schemeClr val="accent4">
                <a:hueOff val="3468918"/>
                <a:satOff val="-19488"/>
                <a:lumOff val="1111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Calidad</a:t>
          </a:r>
          <a:endParaRPr lang="es-EC" sz="1900" b="1" kern="1200" dirty="0"/>
        </a:p>
      </dsp:txBody>
      <dsp:txXfrm>
        <a:off x="47756" y="1077001"/>
        <a:ext cx="2099048" cy="882784"/>
      </dsp:txXfrm>
    </dsp:sp>
    <dsp:sp modelId="{96BE0BC8-79DE-4E3D-A7E0-8BFF5D17CA69}">
      <dsp:nvSpPr>
        <dsp:cNvPr id="0" name=""/>
        <dsp:cNvSpPr/>
      </dsp:nvSpPr>
      <dsp:spPr>
        <a:xfrm rot="5400000">
          <a:off x="3753961" y="594885"/>
          <a:ext cx="782637" cy="3901440"/>
        </a:xfrm>
        <a:prstGeom prst="round2SameRect">
          <a:avLst/>
        </a:prstGeom>
        <a:solidFill>
          <a:schemeClr val="accent4">
            <a:tint val="40000"/>
            <a:alpha val="90000"/>
            <a:hueOff val="7028188"/>
            <a:satOff val="-39105"/>
            <a:lumOff val="46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028188"/>
              <a:satOff val="-39105"/>
              <a:lumOff val="4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Promoción y fomento turismo nacional</a:t>
          </a:r>
          <a:endParaRPr lang="es-EC" sz="1700" kern="1200" dirty="0"/>
        </a:p>
      </dsp:txBody>
      <dsp:txXfrm rot="-5400000">
        <a:off x="2194560" y="2192492"/>
        <a:ext cx="3863235" cy="706227"/>
      </dsp:txXfrm>
    </dsp:sp>
    <dsp:sp modelId="{AE9602CD-2A0A-440F-B239-066EEA6777BC}">
      <dsp:nvSpPr>
        <dsp:cNvPr id="0" name=""/>
        <dsp:cNvSpPr/>
      </dsp:nvSpPr>
      <dsp:spPr>
        <a:xfrm>
          <a:off x="0" y="2056457"/>
          <a:ext cx="2194560" cy="978296"/>
        </a:xfrm>
        <a:prstGeom prst="roundRect">
          <a:avLst/>
        </a:prstGeom>
        <a:gradFill rotWithShape="0">
          <a:gsLst>
            <a:gs pos="0">
              <a:schemeClr val="accent4">
                <a:hueOff val="6937836"/>
                <a:satOff val="-38975"/>
                <a:lumOff val="2222"/>
                <a:alphaOff val="0"/>
                <a:tint val="35000"/>
                <a:satMod val="260000"/>
              </a:schemeClr>
            </a:gs>
            <a:gs pos="30000">
              <a:schemeClr val="accent4">
                <a:hueOff val="6937836"/>
                <a:satOff val="-38975"/>
                <a:lumOff val="2222"/>
                <a:alphaOff val="0"/>
                <a:tint val="38000"/>
                <a:satMod val="260000"/>
              </a:schemeClr>
            </a:gs>
            <a:gs pos="75000">
              <a:schemeClr val="accent4">
                <a:hueOff val="6937836"/>
                <a:satOff val="-38975"/>
                <a:lumOff val="2222"/>
                <a:alphaOff val="0"/>
                <a:tint val="55000"/>
                <a:satMod val="255000"/>
              </a:schemeClr>
            </a:gs>
            <a:gs pos="100000">
              <a:schemeClr val="accent4">
                <a:hueOff val="6937836"/>
                <a:satOff val="-38975"/>
                <a:lumOff val="2222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Productos /Mercados Nacionales</a:t>
          </a:r>
          <a:endParaRPr lang="es-EC" sz="1900" b="1" kern="1200" dirty="0"/>
        </a:p>
      </dsp:txBody>
      <dsp:txXfrm>
        <a:off x="47756" y="2104213"/>
        <a:ext cx="2099048" cy="882784"/>
      </dsp:txXfrm>
    </dsp:sp>
    <dsp:sp modelId="{194E1024-CA8C-4F9A-BF1C-62811FC8A722}">
      <dsp:nvSpPr>
        <dsp:cNvPr id="0" name=""/>
        <dsp:cNvSpPr/>
      </dsp:nvSpPr>
      <dsp:spPr>
        <a:xfrm rot="5400000">
          <a:off x="3753961" y="1622097"/>
          <a:ext cx="782637" cy="3901440"/>
        </a:xfrm>
        <a:prstGeom prst="round2SameRect">
          <a:avLst/>
        </a:prstGeom>
        <a:solidFill>
          <a:schemeClr val="accent4">
            <a:tint val="40000"/>
            <a:alpha val="90000"/>
            <a:hueOff val="10542283"/>
            <a:satOff val="-58657"/>
            <a:lumOff val="69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542283"/>
              <a:satOff val="-58657"/>
              <a:lumOff val="6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Consolidar estadísticas nacionales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Regular tarifa LUAF ( Inversión )</a:t>
          </a:r>
          <a:endParaRPr lang="es-EC" sz="1700" kern="1200" dirty="0"/>
        </a:p>
      </dsp:txBody>
      <dsp:txXfrm rot="-5400000">
        <a:off x="2194560" y="3219704"/>
        <a:ext cx="3863235" cy="706227"/>
      </dsp:txXfrm>
    </dsp:sp>
    <dsp:sp modelId="{46BB1EE4-B8EA-4F30-A431-BBBC4C5B3297}">
      <dsp:nvSpPr>
        <dsp:cNvPr id="0" name=""/>
        <dsp:cNvSpPr/>
      </dsp:nvSpPr>
      <dsp:spPr>
        <a:xfrm>
          <a:off x="0" y="3083669"/>
          <a:ext cx="2194560" cy="978296"/>
        </a:xfrm>
        <a:prstGeom prst="roundRect">
          <a:avLst/>
        </a:prstGeom>
        <a:gradFill rotWithShape="0">
          <a:gsLst>
            <a:gs pos="0">
              <a:schemeClr val="accent4">
                <a:hueOff val="10406754"/>
                <a:satOff val="-58463"/>
                <a:lumOff val="3333"/>
                <a:alphaOff val="0"/>
                <a:tint val="35000"/>
                <a:satMod val="260000"/>
              </a:schemeClr>
            </a:gs>
            <a:gs pos="30000">
              <a:schemeClr val="accent4">
                <a:hueOff val="10406754"/>
                <a:satOff val="-58463"/>
                <a:lumOff val="3333"/>
                <a:alphaOff val="0"/>
                <a:tint val="38000"/>
                <a:satMod val="260000"/>
              </a:schemeClr>
            </a:gs>
            <a:gs pos="75000">
              <a:schemeClr val="accent4">
                <a:hueOff val="10406754"/>
                <a:satOff val="-58463"/>
                <a:lumOff val="3333"/>
                <a:alphaOff val="0"/>
                <a:tint val="55000"/>
                <a:satMod val="255000"/>
              </a:schemeClr>
            </a:gs>
            <a:gs pos="100000">
              <a:schemeClr val="accent4">
                <a:hueOff val="10406754"/>
                <a:satOff val="-58463"/>
                <a:lumOff val="333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Estadística</a:t>
          </a:r>
          <a:endParaRPr lang="es-EC" sz="1900" b="1" kern="1200" dirty="0"/>
        </a:p>
      </dsp:txBody>
      <dsp:txXfrm>
        <a:off x="47756" y="3131425"/>
        <a:ext cx="2099048" cy="8827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9CFF0-ACE8-4D9C-AD25-0D1C01D1F83D}">
      <dsp:nvSpPr>
        <dsp:cNvPr id="0" name=""/>
        <dsp:cNvSpPr/>
      </dsp:nvSpPr>
      <dsp:spPr>
        <a:xfrm>
          <a:off x="1954584" y="472007"/>
          <a:ext cx="4033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717"/>
              </a:moveTo>
              <a:lnTo>
                <a:pt x="218779" y="47717"/>
              </a:lnTo>
              <a:lnTo>
                <a:pt x="218779" y="45720"/>
              </a:lnTo>
              <a:lnTo>
                <a:pt x="403359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2145415" y="515740"/>
        <a:ext cx="21698" cy="3973"/>
      </dsp:txXfrm>
    </dsp:sp>
    <dsp:sp modelId="{0CC93EF3-56A3-4005-9746-54E26170AE4D}">
      <dsp:nvSpPr>
        <dsp:cNvPr id="0" name=""/>
        <dsp:cNvSpPr/>
      </dsp:nvSpPr>
      <dsp:spPr>
        <a:xfrm>
          <a:off x="230627" y="1997"/>
          <a:ext cx="1725757" cy="10354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Regulación horarios funcionamiento (coordinación)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30627" y="1997"/>
        <a:ext cx="1725757" cy="1035454"/>
      </dsp:txXfrm>
    </dsp:sp>
    <dsp:sp modelId="{C15F30DC-B927-419B-BF9C-9B0FC2C191B6}">
      <dsp:nvSpPr>
        <dsp:cNvPr id="0" name=""/>
        <dsp:cNvSpPr/>
      </dsp:nvSpPr>
      <dsp:spPr>
        <a:xfrm>
          <a:off x="4114301" y="472007"/>
          <a:ext cx="3292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1744" y="45720"/>
              </a:lnTo>
              <a:lnTo>
                <a:pt x="181744" y="47717"/>
              </a:lnTo>
              <a:lnTo>
                <a:pt x="329289" y="47717"/>
              </a:lnTo>
            </a:path>
          </a:pathLst>
        </a:custGeom>
        <a:noFill/>
        <a:ln w="12700" cap="flat" cmpd="sng" algn="ctr">
          <a:solidFill>
            <a:schemeClr val="accent4">
              <a:hueOff val="2081351"/>
              <a:satOff val="-11693"/>
              <a:lumOff val="66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69949" y="515740"/>
        <a:ext cx="17994" cy="3973"/>
      </dsp:txXfrm>
    </dsp:sp>
    <dsp:sp modelId="{8282EF53-6FCA-4F83-9959-811759EC7222}">
      <dsp:nvSpPr>
        <dsp:cNvPr id="0" name=""/>
        <dsp:cNvSpPr/>
      </dsp:nvSpPr>
      <dsp:spPr>
        <a:xfrm>
          <a:off x="2390343" y="0"/>
          <a:ext cx="1725757" cy="1035454"/>
        </a:xfrm>
        <a:prstGeom prst="rect">
          <a:avLst/>
        </a:prstGeom>
        <a:solidFill>
          <a:schemeClr val="accent4">
            <a:hueOff val="1734459"/>
            <a:satOff val="-9744"/>
            <a:lumOff val="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Control establecimientos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390343" y="0"/>
        <a:ext cx="1725757" cy="1035454"/>
      </dsp:txXfrm>
    </dsp:sp>
    <dsp:sp modelId="{6FB9B86F-4745-453A-B5A6-7AA4976FEE19}">
      <dsp:nvSpPr>
        <dsp:cNvPr id="0" name=""/>
        <dsp:cNvSpPr/>
      </dsp:nvSpPr>
      <dsp:spPr>
        <a:xfrm>
          <a:off x="1093505" y="1035652"/>
          <a:ext cx="4245364" cy="366324"/>
        </a:xfrm>
        <a:custGeom>
          <a:avLst/>
          <a:gdLst/>
          <a:ahLst/>
          <a:cxnLst/>
          <a:rect l="0" t="0" r="0" b="0"/>
          <a:pathLst>
            <a:path>
              <a:moveTo>
                <a:pt x="4245364" y="0"/>
              </a:moveTo>
              <a:lnTo>
                <a:pt x="4245364" y="200262"/>
              </a:lnTo>
              <a:lnTo>
                <a:pt x="0" y="200262"/>
              </a:lnTo>
              <a:lnTo>
                <a:pt x="0" y="366324"/>
              </a:lnTo>
            </a:path>
          </a:pathLst>
        </a:custGeom>
        <a:noFill/>
        <a:ln w="12700" cap="flat" cmpd="sng" algn="ctr">
          <a:solidFill>
            <a:schemeClr val="accent4">
              <a:hueOff val="4162701"/>
              <a:satOff val="-23385"/>
              <a:lumOff val="13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3109591" y="1216827"/>
        <a:ext cx="213193" cy="3973"/>
      </dsp:txXfrm>
    </dsp:sp>
    <dsp:sp modelId="{38EC4515-ECD5-474C-8F79-904013219FBB}">
      <dsp:nvSpPr>
        <dsp:cNvPr id="0" name=""/>
        <dsp:cNvSpPr/>
      </dsp:nvSpPr>
      <dsp:spPr>
        <a:xfrm>
          <a:off x="4475991" y="1997"/>
          <a:ext cx="1725757" cy="1035454"/>
        </a:xfrm>
        <a:prstGeom prst="rect">
          <a:avLst/>
        </a:prstGeom>
        <a:solidFill>
          <a:schemeClr val="accent4">
            <a:hueOff val="3468918"/>
            <a:satOff val="-19488"/>
            <a:lumOff val="11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Control actividades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475991" y="1997"/>
        <a:ext cx="1725757" cy="1035454"/>
      </dsp:txXfrm>
    </dsp:sp>
    <dsp:sp modelId="{A1ED2138-43FD-4477-B5FD-D04C2D6F4F51}">
      <dsp:nvSpPr>
        <dsp:cNvPr id="0" name=""/>
        <dsp:cNvSpPr/>
      </dsp:nvSpPr>
      <dsp:spPr>
        <a:xfrm>
          <a:off x="1954584" y="1813870"/>
          <a:ext cx="340938" cy="138233"/>
        </a:xfrm>
        <a:custGeom>
          <a:avLst/>
          <a:gdLst/>
          <a:ahLst/>
          <a:cxnLst/>
          <a:rect l="0" t="0" r="0" b="0"/>
          <a:pathLst>
            <a:path>
              <a:moveTo>
                <a:pt x="0" y="138233"/>
              </a:moveTo>
              <a:lnTo>
                <a:pt x="187569" y="138233"/>
              </a:lnTo>
              <a:lnTo>
                <a:pt x="187569" y="0"/>
              </a:lnTo>
              <a:lnTo>
                <a:pt x="340938" y="0"/>
              </a:lnTo>
            </a:path>
          </a:pathLst>
        </a:custGeom>
        <a:noFill/>
        <a:ln w="12700" cap="flat" cmpd="sng" algn="ctr">
          <a:solidFill>
            <a:schemeClr val="accent4">
              <a:hueOff val="6244053"/>
              <a:satOff val="-35078"/>
              <a:lumOff val="200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2115143" y="1881000"/>
        <a:ext cx="19821" cy="3973"/>
      </dsp:txXfrm>
    </dsp:sp>
    <dsp:sp modelId="{AEA1997A-2B2B-41CC-A435-6B32827E0760}">
      <dsp:nvSpPr>
        <dsp:cNvPr id="0" name=""/>
        <dsp:cNvSpPr/>
      </dsp:nvSpPr>
      <dsp:spPr>
        <a:xfrm>
          <a:off x="230627" y="1434376"/>
          <a:ext cx="1725757" cy="1035454"/>
        </a:xfrm>
        <a:prstGeom prst="rect">
          <a:avLst/>
        </a:prstGeom>
        <a:solidFill>
          <a:schemeClr val="accent4">
            <a:hueOff val="5203377"/>
            <a:satOff val="-29232"/>
            <a:lumOff val="1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Actualización catastro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30627" y="1434376"/>
        <a:ext cx="1725757" cy="1035454"/>
      </dsp:txXfrm>
    </dsp:sp>
    <dsp:sp modelId="{76EDB638-7987-4A05-A09E-408CFBB1DA6C}">
      <dsp:nvSpPr>
        <dsp:cNvPr id="0" name=""/>
        <dsp:cNvSpPr/>
      </dsp:nvSpPr>
      <dsp:spPr>
        <a:xfrm>
          <a:off x="4051880" y="1813870"/>
          <a:ext cx="391710" cy="138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955" y="0"/>
              </a:lnTo>
              <a:lnTo>
                <a:pt x="212955" y="138233"/>
              </a:lnTo>
              <a:lnTo>
                <a:pt x="391710" y="138233"/>
              </a:lnTo>
            </a:path>
          </a:pathLst>
        </a:custGeom>
        <a:noFill/>
        <a:ln w="12700" cap="flat" cmpd="sng" algn="ctr">
          <a:solidFill>
            <a:schemeClr val="accent4">
              <a:hueOff val="8325403"/>
              <a:satOff val="-46770"/>
              <a:lumOff val="266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4236627" y="1881000"/>
        <a:ext cx="22217" cy="3973"/>
      </dsp:txXfrm>
    </dsp:sp>
    <dsp:sp modelId="{6C3DB082-1E4E-4E6F-AF97-3C57DF57F23C}">
      <dsp:nvSpPr>
        <dsp:cNvPr id="0" name=""/>
        <dsp:cNvSpPr/>
      </dsp:nvSpPr>
      <dsp:spPr>
        <a:xfrm>
          <a:off x="2327923" y="1296143"/>
          <a:ext cx="1725757" cy="1035454"/>
        </a:xfrm>
        <a:prstGeom prst="rect">
          <a:avLst/>
        </a:prstGeom>
        <a:solidFill>
          <a:schemeClr val="accent4">
            <a:hueOff val="6937836"/>
            <a:satOff val="-38975"/>
            <a:lumOff val="22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LUAF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327923" y="1296143"/>
        <a:ext cx="1725757" cy="1035454"/>
      </dsp:txXfrm>
    </dsp:sp>
    <dsp:sp modelId="{A4E8CBD0-A33A-483D-9019-A4B327999FC8}">
      <dsp:nvSpPr>
        <dsp:cNvPr id="0" name=""/>
        <dsp:cNvSpPr/>
      </dsp:nvSpPr>
      <dsp:spPr>
        <a:xfrm>
          <a:off x="1030567" y="2468031"/>
          <a:ext cx="4308302" cy="307883"/>
        </a:xfrm>
        <a:custGeom>
          <a:avLst/>
          <a:gdLst/>
          <a:ahLst/>
          <a:cxnLst/>
          <a:rect l="0" t="0" r="0" b="0"/>
          <a:pathLst>
            <a:path>
              <a:moveTo>
                <a:pt x="4308302" y="0"/>
              </a:moveTo>
              <a:lnTo>
                <a:pt x="4308302" y="171041"/>
              </a:lnTo>
              <a:lnTo>
                <a:pt x="0" y="171041"/>
              </a:lnTo>
              <a:lnTo>
                <a:pt x="0" y="307883"/>
              </a:lnTo>
            </a:path>
          </a:pathLst>
        </a:custGeom>
        <a:noFill/>
        <a:ln w="12700" cap="flat" cmpd="sng" algn="ctr">
          <a:solidFill>
            <a:schemeClr val="accent4">
              <a:hueOff val="10406754"/>
              <a:satOff val="-58463"/>
              <a:lumOff val="333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3076679" y="2619986"/>
        <a:ext cx="216078" cy="3973"/>
      </dsp:txXfrm>
    </dsp:sp>
    <dsp:sp modelId="{EC5B86C7-857C-4A36-BB50-C7C34DCC9EAF}">
      <dsp:nvSpPr>
        <dsp:cNvPr id="0" name=""/>
        <dsp:cNvSpPr/>
      </dsp:nvSpPr>
      <dsp:spPr>
        <a:xfrm>
          <a:off x="4475991" y="1434376"/>
          <a:ext cx="1725757" cy="1035454"/>
        </a:xfrm>
        <a:prstGeom prst="rect">
          <a:avLst/>
        </a:prstGeom>
        <a:solidFill>
          <a:schemeClr val="accent4">
            <a:hueOff val="8672294"/>
            <a:satOff val="-48719"/>
            <a:lumOff val="2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Sanciones LUAF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475991" y="1434376"/>
        <a:ext cx="1725757" cy="1035454"/>
      </dsp:txXfrm>
    </dsp:sp>
    <dsp:sp modelId="{5B0651EB-2223-4441-BB89-7D9805780A05}">
      <dsp:nvSpPr>
        <dsp:cNvPr id="0" name=""/>
        <dsp:cNvSpPr/>
      </dsp:nvSpPr>
      <dsp:spPr>
        <a:xfrm>
          <a:off x="167688" y="2808314"/>
          <a:ext cx="1725757" cy="1035454"/>
        </a:xfrm>
        <a:prstGeom prst="rect">
          <a:avLst/>
        </a:prstGeom>
        <a:solidFill>
          <a:schemeClr val="accent4">
            <a:hueOff val="10406754"/>
            <a:satOff val="-58463"/>
            <a:lumOff val="33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Uso plataforma SIETE o uno de uso compatible 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167688" y="2808314"/>
        <a:ext cx="1725757" cy="10354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650C4-5BAE-4F2B-B244-4A55F871A1CB}">
      <dsp:nvSpPr>
        <dsp:cNvPr id="0" name=""/>
        <dsp:cNvSpPr/>
      </dsp:nvSpPr>
      <dsp:spPr>
        <a:xfrm rot="5400000">
          <a:off x="4165935" y="-1617710"/>
          <a:ext cx="873631" cy="433200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Planes, programas y proyectos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Plan cantonal de turismo </a:t>
          </a:r>
          <a:endParaRPr lang="es-EC" sz="1600" kern="1200" dirty="0">
            <a:solidFill>
              <a:schemeClr val="tx1"/>
            </a:solidFill>
          </a:endParaRPr>
        </a:p>
      </dsp:txBody>
      <dsp:txXfrm rot="-5400000">
        <a:off x="2436751" y="154121"/>
        <a:ext cx="4289354" cy="788337"/>
      </dsp:txXfrm>
    </dsp:sp>
    <dsp:sp modelId="{A5D78388-1B69-4CEA-8913-B5775B7CBEDA}">
      <dsp:nvSpPr>
        <dsp:cNvPr id="0" name=""/>
        <dsp:cNvSpPr/>
      </dsp:nvSpPr>
      <dsp:spPr>
        <a:xfrm>
          <a:off x="0" y="0"/>
          <a:ext cx="2436750" cy="10920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Planificación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3309" y="53309"/>
        <a:ext cx="2330132" cy="985421"/>
      </dsp:txXfrm>
    </dsp:sp>
    <dsp:sp modelId="{EDA25AFE-E468-4FB9-BFF1-DBF5E0BCDD82}">
      <dsp:nvSpPr>
        <dsp:cNvPr id="0" name=""/>
        <dsp:cNvSpPr/>
      </dsp:nvSpPr>
      <dsp:spPr>
        <a:xfrm rot="5400000">
          <a:off x="4165935" y="-471069"/>
          <a:ext cx="873631" cy="4332001"/>
        </a:xfrm>
        <a:prstGeom prst="round2SameRect">
          <a:avLst/>
        </a:prstGeom>
        <a:solidFill>
          <a:schemeClr val="accent2">
            <a:tint val="40000"/>
            <a:alpha val="90000"/>
            <a:hueOff val="-4291586"/>
            <a:satOff val="9250"/>
            <a:lumOff val="182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291586"/>
              <a:satOff val="9250"/>
              <a:lumOff val="18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Ordenanzas </a:t>
          </a:r>
          <a:endParaRPr lang="es-EC" sz="1600" kern="1200" dirty="0">
            <a:solidFill>
              <a:schemeClr val="tx1"/>
            </a:solidFill>
          </a:endParaRPr>
        </a:p>
      </dsp:txBody>
      <dsp:txXfrm rot="-5400000">
        <a:off x="2436751" y="1300762"/>
        <a:ext cx="4289354" cy="788337"/>
      </dsp:txXfrm>
    </dsp:sp>
    <dsp:sp modelId="{32856ED0-2EF5-435E-B1BC-C301E8C36003}">
      <dsp:nvSpPr>
        <dsp:cNvPr id="0" name=""/>
        <dsp:cNvSpPr/>
      </dsp:nvSpPr>
      <dsp:spPr>
        <a:xfrm>
          <a:off x="0" y="1148911"/>
          <a:ext cx="2436750" cy="1092039"/>
        </a:xfrm>
        <a:prstGeom prst="roundRect">
          <a:avLst/>
        </a:prstGeom>
        <a:solidFill>
          <a:schemeClr val="accent2">
            <a:hueOff val="-4209937"/>
            <a:satOff val="7550"/>
            <a:lumOff val="6078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Normativa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3309" y="1202220"/>
        <a:ext cx="2330132" cy="985421"/>
      </dsp:txXfrm>
    </dsp:sp>
    <dsp:sp modelId="{CF9E2851-BE8A-4B1F-905A-C33C7E01B42A}">
      <dsp:nvSpPr>
        <dsp:cNvPr id="0" name=""/>
        <dsp:cNvSpPr/>
      </dsp:nvSpPr>
      <dsp:spPr>
        <a:xfrm rot="5400000">
          <a:off x="4165935" y="675571"/>
          <a:ext cx="873631" cy="4332001"/>
        </a:xfrm>
        <a:prstGeom prst="round2SameRect">
          <a:avLst/>
        </a:prstGeom>
        <a:solidFill>
          <a:schemeClr val="accent2">
            <a:tint val="40000"/>
            <a:alpha val="90000"/>
            <a:hueOff val="-8583171"/>
            <a:satOff val="18501"/>
            <a:lumOff val="365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583171"/>
              <a:satOff val="18501"/>
              <a:lumOff val="36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Mecanismos de protección turística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Mecanismos de bienestar 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Receptar, gestionar, sustanciar y reportar denuncias</a:t>
          </a:r>
          <a:endParaRPr lang="es-EC" sz="1600" kern="1200" dirty="0">
            <a:solidFill>
              <a:schemeClr val="tx1"/>
            </a:solidFill>
          </a:endParaRPr>
        </a:p>
      </dsp:txBody>
      <dsp:txXfrm rot="-5400000">
        <a:off x="2436751" y="2447403"/>
        <a:ext cx="4289354" cy="788337"/>
      </dsp:txXfrm>
    </dsp:sp>
    <dsp:sp modelId="{D23932C9-BC4E-4D03-9F39-8ACFFCD65CF1}">
      <dsp:nvSpPr>
        <dsp:cNvPr id="0" name=""/>
        <dsp:cNvSpPr/>
      </dsp:nvSpPr>
      <dsp:spPr>
        <a:xfrm>
          <a:off x="0" y="2295552"/>
          <a:ext cx="2436750" cy="1092039"/>
        </a:xfrm>
        <a:prstGeom prst="roundRect">
          <a:avLst/>
        </a:prstGeom>
        <a:solidFill>
          <a:schemeClr val="accent2">
            <a:hueOff val="-8419874"/>
            <a:satOff val="15101"/>
            <a:lumOff val="12157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Bienestar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3309" y="2348861"/>
        <a:ext cx="2330132" cy="985421"/>
      </dsp:txXfrm>
    </dsp:sp>
    <dsp:sp modelId="{AE6CC7E6-839F-4E5C-B415-5EFA1D11E83F}">
      <dsp:nvSpPr>
        <dsp:cNvPr id="0" name=""/>
        <dsp:cNvSpPr/>
      </dsp:nvSpPr>
      <dsp:spPr>
        <a:xfrm rot="5400000">
          <a:off x="4165935" y="1822213"/>
          <a:ext cx="873631" cy="4332001"/>
        </a:xfrm>
        <a:prstGeom prst="round2SameRect">
          <a:avLst/>
        </a:prstGeom>
        <a:solidFill>
          <a:schemeClr val="accent2">
            <a:tint val="40000"/>
            <a:alpha val="90000"/>
            <a:hueOff val="-12874756"/>
            <a:satOff val="27751"/>
            <a:lumOff val="54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2874756"/>
              <a:satOff val="27751"/>
              <a:lumOff val="5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Actualización y mantenimiento señalización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Desarrollo de productos o destinos turísticos</a:t>
          </a:r>
          <a:endParaRPr lang="es-EC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</a:rPr>
            <a:t>Dotar de facilidades</a:t>
          </a:r>
          <a:endParaRPr lang="es-EC" sz="1600" kern="1200" dirty="0">
            <a:solidFill>
              <a:schemeClr val="tx1"/>
            </a:solidFill>
          </a:endParaRPr>
        </a:p>
      </dsp:txBody>
      <dsp:txXfrm rot="-5400000">
        <a:off x="2436751" y="3594045"/>
        <a:ext cx="4289354" cy="788337"/>
      </dsp:txXfrm>
    </dsp:sp>
    <dsp:sp modelId="{711BCC1A-3ABE-4508-9987-F8BEF3B11D32}">
      <dsp:nvSpPr>
        <dsp:cNvPr id="0" name=""/>
        <dsp:cNvSpPr/>
      </dsp:nvSpPr>
      <dsp:spPr>
        <a:xfrm>
          <a:off x="0" y="3442194"/>
          <a:ext cx="2436750" cy="1092039"/>
        </a:xfrm>
        <a:prstGeom prst="roundRect">
          <a:avLst/>
        </a:prstGeom>
        <a:solidFill>
          <a:schemeClr val="accent2">
            <a:hueOff val="-12629811"/>
            <a:satOff val="22651"/>
            <a:lumOff val="18235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Facilidades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3309" y="3495503"/>
        <a:ext cx="2330132" cy="985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C15DE-B85F-44E0-A09F-BDF1CA524D6A}" type="datetimeFigureOut">
              <a:rPr lang="es-EC" smtClean="0"/>
              <a:pPr/>
              <a:t>21/11/2017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5B798-BAD7-4F1C-B5F3-6D262EC448A0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516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564AF33-B908-445B-B528-1EFE247640D7}" type="datetimeFigureOut">
              <a:rPr lang="es-EC" smtClean="0"/>
              <a:pPr/>
              <a:t>21/11/2017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3747BC-DD37-4B52-B6C9-6FB97F4E2D8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AF33-B908-445B-B528-1EFE247640D7}" type="datetimeFigureOut">
              <a:rPr lang="es-EC" smtClean="0"/>
              <a:pPr/>
              <a:t>21/11/2017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47BC-DD37-4B52-B6C9-6FB97F4E2D8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AF33-B908-445B-B528-1EFE247640D7}" type="datetimeFigureOut">
              <a:rPr lang="es-EC" smtClean="0"/>
              <a:pPr/>
              <a:t>21/11/2017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47BC-DD37-4B52-B6C9-6FB97F4E2D8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64AF33-B908-445B-B528-1EFE247640D7}" type="datetimeFigureOut">
              <a:rPr lang="es-EC" smtClean="0"/>
              <a:pPr/>
              <a:t>21/11/2017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3747BC-DD37-4B52-B6C9-6FB97F4E2D8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564AF33-B908-445B-B528-1EFE247640D7}" type="datetimeFigureOut">
              <a:rPr lang="es-EC" smtClean="0"/>
              <a:pPr/>
              <a:t>21/11/2017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3747BC-DD37-4B52-B6C9-6FB97F4E2D8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AF33-B908-445B-B528-1EFE247640D7}" type="datetimeFigureOut">
              <a:rPr lang="es-EC" smtClean="0"/>
              <a:pPr/>
              <a:t>21/11/2017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47BC-DD37-4B52-B6C9-6FB97F4E2D8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AF33-B908-445B-B528-1EFE247640D7}" type="datetimeFigureOut">
              <a:rPr lang="es-EC" smtClean="0"/>
              <a:pPr/>
              <a:t>21/11/2017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47BC-DD37-4B52-B6C9-6FB97F4E2D8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64AF33-B908-445B-B528-1EFE247640D7}" type="datetimeFigureOut">
              <a:rPr lang="es-EC" smtClean="0"/>
              <a:pPr/>
              <a:t>21/11/2017</a:t>
            </a:fld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3747BC-DD37-4B52-B6C9-6FB97F4E2D8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AF33-B908-445B-B528-1EFE247640D7}" type="datetimeFigureOut">
              <a:rPr lang="es-EC" smtClean="0"/>
              <a:pPr/>
              <a:t>21/11/2017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747BC-DD37-4B52-B6C9-6FB97F4E2D8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64AF33-B908-445B-B528-1EFE247640D7}" type="datetimeFigureOut">
              <a:rPr lang="es-EC" smtClean="0"/>
              <a:pPr/>
              <a:t>21/11/2017</a:t>
            </a:fld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3747BC-DD37-4B52-B6C9-6FB97F4E2D8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64AF33-B908-445B-B528-1EFE247640D7}" type="datetimeFigureOut">
              <a:rPr lang="es-EC" smtClean="0"/>
              <a:pPr/>
              <a:t>21/11/2017</a:t>
            </a:fld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3747BC-DD37-4B52-B6C9-6FB97F4E2D8A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64AF33-B908-445B-B528-1EFE247640D7}" type="datetimeFigureOut">
              <a:rPr lang="es-EC" smtClean="0"/>
              <a:pPr/>
              <a:t>21/11/2017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3747BC-DD37-4B52-B6C9-6FB97F4E2D8A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º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 descr="portada presentac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143391" cy="68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07904" y="1916832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Gobierno Central </a:t>
            </a:r>
            <a:endParaRPr lang="es-EC" b="1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76724497"/>
              </p:ext>
            </p:extLst>
          </p:nvPr>
        </p:nvGraphicFramePr>
        <p:xfrm>
          <a:off x="154766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07904" y="1916832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Gobierno Central </a:t>
            </a:r>
            <a:endParaRPr lang="es-EC" b="1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154766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07904" y="1916832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sz="3600" b="1" dirty="0" smtClean="0"/>
              <a:t>GAD Municipales – Metropolitanos Control</a:t>
            </a:r>
            <a:r>
              <a:rPr lang="es-EC" b="1" dirty="0" smtClean="0"/>
              <a:t/>
            </a:r>
            <a:br>
              <a:rPr lang="es-EC" b="1" dirty="0" smtClean="0"/>
            </a:br>
            <a:endParaRPr lang="es-EC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355044327"/>
              </p:ext>
            </p:extLst>
          </p:nvPr>
        </p:nvGraphicFramePr>
        <p:xfrm>
          <a:off x="1524000" y="1685032"/>
          <a:ext cx="6432376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07904" y="1916832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Municipales – Metropolitanos</a:t>
            </a:r>
            <a:br>
              <a:rPr lang="es-EC" b="1" dirty="0" smtClean="0"/>
            </a:br>
            <a:r>
              <a:rPr lang="es-EC" b="1" dirty="0" smtClean="0"/>
              <a:t>  </a:t>
            </a:r>
            <a:br>
              <a:rPr lang="es-EC" b="1" dirty="0" smtClean="0"/>
            </a:br>
            <a:endParaRPr lang="es-EC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033112686"/>
              </p:ext>
            </p:extLst>
          </p:nvPr>
        </p:nvGraphicFramePr>
        <p:xfrm>
          <a:off x="1259632" y="1556792"/>
          <a:ext cx="67687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07904" y="1916832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Municipales – Metropolitanos</a:t>
            </a:r>
            <a:br>
              <a:rPr lang="es-EC" b="1" dirty="0" smtClean="0"/>
            </a:br>
            <a:r>
              <a:rPr lang="es-EC" b="1" dirty="0" smtClean="0"/>
              <a:t>  </a:t>
            </a:r>
            <a:br>
              <a:rPr lang="es-EC" b="1" dirty="0" smtClean="0"/>
            </a:br>
            <a:endParaRPr lang="es-EC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524000" y="1556792"/>
          <a:ext cx="65043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07904" y="1916832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GAD Provinciales</a:t>
            </a:r>
            <a:br>
              <a:rPr lang="es-EC" b="1" dirty="0" smtClean="0"/>
            </a:br>
            <a:r>
              <a:rPr lang="es-EC" b="1" dirty="0" smtClean="0"/>
              <a:t>  </a:t>
            </a:r>
            <a:br>
              <a:rPr lang="es-EC" b="1" dirty="0" smtClean="0"/>
            </a:br>
            <a:endParaRPr lang="es-EC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026635068"/>
              </p:ext>
            </p:extLst>
          </p:nvPr>
        </p:nvGraphicFramePr>
        <p:xfrm>
          <a:off x="827584" y="1397000"/>
          <a:ext cx="7344816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"/>
          <p:cNvSpPr/>
          <p:nvPr/>
        </p:nvSpPr>
        <p:spPr>
          <a:xfrm>
            <a:off x="7812360" y="5013176"/>
            <a:ext cx="1080120" cy="1153269"/>
          </a:xfrm>
          <a:prstGeom prst="rect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07904" y="1916832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GAD Parroquiales</a:t>
            </a:r>
            <a:br>
              <a:rPr lang="es-EC" b="1" dirty="0" smtClean="0"/>
            </a:br>
            <a:r>
              <a:rPr lang="es-EC" b="1" dirty="0" smtClean="0"/>
              <a:t>  </a:t>
            </a:r>
            <a:br>
              <a:rPr lang="es-EC" b="1" dirty="0" smtClean="0"/>
            </a:br>
            <a:endParaRPr lang="es-EC" b="1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6223078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395536" y="4293096"/>
            <a:ext cx="1896673" cy="1611552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-1570158"/>
              <a:satOff val="7905"/>
              <a:lumOff val="508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07904" y="1916832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>  </a:t>
            </a:r>
            <a:br>
              <a:rPr lang="es-EC" b="1" dirty="0" smtClean="0"/>
            </a:br>
            <a:endParaRPr lang="es-EC" b="1" dirty="0"/>
          </a:p>
        </p:txBody>
      </p:sp>
      <p:sp>
        <p:nvSpPr>
          <p:cNvPr id="7" name="6 Marcador de texto"/>
          <p:cNvSpPr>
            <a:spLocks noGrp="1"/>
          </p:cNvSpPr>
          <p:nvPr>
            <p:ph type="subTitle" idx="1"/>
          </p:nvPr>
        </p:nvSpPr>
        <p:spPr>
          <a:xfrm>
            <a:off x="2267744" y="3068960"/>
            <a:ext cx="6172200" cy="13716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EC" sz="4400" b="1" dirty="0" smtClean="0">
                <a:solidFill>
                  <a:schemeClr val="tx1"/>
                </a:solidFill>
              </a:rPr>
              <a:t>Alcance de las funciones Descentralizadas</a:t>
            </a:r>
            <a:endParaRPr lang="es-EC" sz="44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907704" y="620688"/>
            <a:ext cx="1896673" cy="161155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-1570158"/>
              <a:satOff val="7905"/>
              <a:lumOff val="508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barra-neg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988"/>
            <a:ext cx="9144000" cy="6302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graphicFrame>
        <p:nvGraphicFramePr>
          <p:cNvPr id="25" name="24 Diagrama"/>
          <p:cNvGraphicFramePr/>
          <p:nvPr/>
        </p:nvGraphicFramePr>
        <p:xfrm>
          <a:off x="723332" y="1241946"/>
          <a:ext cx="7983940" cy="4423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barra-neg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988"/>
            <a:ext cx="9144000" cy="6302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graphicFrame>
        <p:nvGraphicFramePr>
          <p:cNvPr id="25" name="24 Diagrama"/>
          <p:cNvGraphicFramePr/>
          <p:nvPr/>
        </p:nvGraphicFramePr>
        <p:xfrm>
          <a:off x="545910" y="1214650"/>
          <a:ext cx="8161361" cy="5022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4722"/>
          </a:xfrm>
        </p:spPr>
        <p:txBody>
          <a:bodyPr/>
          <a:lstStyle/>
          <a:p>
            <a:pPr algn="ctr"/>
            <a:r>
              <a:rPr lang="es-EC" b="1" dirty="0" smtClean="0">
                <a:latin typeface="Century Gothic" pitchFamily="34" charset="0"/>
              </a:rPr>
              <a:t>MINISTERIO DE TURISMO</a:t>
            </a:r>
            <a:r>
              <a:rPr lang="es-EC" dirty="0" smtClean="0">
                <a:latin typeface="Century Gothic" pitchFamily="34" charset="0"/>
              </a:rPr>
              <a:t/>
            </a:r>
            <a:br>
              <a:rPr lang="es-EC" dirty="0" smtClean="0">
                <a:latin typeface="Century Gothic" pitchFamily="34" charset="0"/>
              </a:rPr>
            </a:br>
            <a:r>
              <a:rPr lang="es-EC" dirty="0" smtClean="0">
                <a:latin typeface="Century Gothic" pitchFamily="34" charset="0"/>
              </a:rPr>
              <a:t>Subsecretaría de Regulación y Control</a:t>
            </a:r>
            <a:br>
              <a:rPr lang="es-EC" dirty="0" smtClean="0">
                <a:latin typeface="Century Gothic" pitchFamily="34" charset="0"/>
              </a:rPr>
            </a:br>
            <a:r>
              <a:rPr lang="es-EC" sz="2800" dirty="0" smtClean="0">
                <a:latin typeface="Century Gothic" pitchFamily="34" charset="0"/>
              </a:rPr>
              <a:t/>
            </a:r>
            <a:br>
              <a:rPr lang="es-EC" sz="2800" dirty="0" smtClean="0">
                <a:latin typeface="Century Gothic" pitchFamily="34" charset="0"/>
              </a:rPr>
            </a:br>
            <a:r>
              <a:rPr lang="es-EC" dirty="0" smtClean="0">
                <a:latin typeface="Century Gothic" pitchFamily="34" charset="0"/>
              </a:rPr>
              <a:t/>
            </a:r>
            <a:br>
              <a:rPr lang="es-EC" dirty="0" smtClean="0">
                <a:latin typeface="Century Gothic" pitchFamily="34" charset="0"/>
              </a:rPr>
            </a:br>
            <a:r>
              <a:rPr lang="es-EC" sz="4000" dirty="0" smtClean="0">
                <a:latin typeface="Century Gothic" pitchFamily="34" charset="0"/>
              </a:rPr>
              <a:t>Descentralización de atribuciones turísticas</a:t>
            </a:r>
            <a:r>
              <a:rPr lang="es-EC" dirty="0" smtClean="0">
                <a:latin typeface="Century Gothic" pitchFamily="34" charset="0"/>
              </a:rPr>
              <a:t/>
            </a:r>
            <a:br>
              <a:rPr lang="es-EC" dirty="0" smtClean="0">
                <a:latin typeface="Century Gothic" pitchFamily="34" charset="0"/>
              </a:rPr>
            </a:br>
            <a:r>
              <a:rPr lang="es-EC" sz="3200" dirty="0" smtClean="0"/>
              <a:t/>
            </a:r>
            <a:br>
              <a:rPr lang="es-EC" sz="3200" dirty="0" smtClean="0"/>
            </a:br>
            <a:r>
              <a:rPr lang="es-EC" sz="3200" dirty="0" smtClean="0">
                <a:latin typeface="Century Gothic" pitchFamily="34" charset="0"/>
              </a:rPr>
              <a:t/>
            </a:r>
            <a:br>
              <a:rPr lang="es-EC" sz="3200" dirty="0" smtClean="0">
                <a:latin typeface="Century Gothic" pitchFamily="34" charset="0"/>
              </a:rPr>
            </a:br>
            <a:r>
              <a:rPr lang="es-EC" sz="3200" dirty="0" smtClean="0">
                <a:latin typeface="Century Gothic" pitchFamily="34" charset="0"/>
              </a:rPr>
              <a:t/>
            </a:r>
            <a:br>
              <a:rPr lang="es-EC" sz="3200" dirty="0" smtClean="0">
                <a:latin typeface="Century Gothic" pitchFamily="34" charset="0"/>
              </a:rPr>
            </a:br>
            <a:r>
              <a:rPr lang="es-EC" sz="3200" i="1" dirty="0" smtClean="0"/>
              <a:t>2016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24 Diagrama"/>
          <p:cNvGraphicFramePr/>
          <p:nvPr/>
        </p:nvGraphicFramePr>
        <p:xfrm>
          <a:off x="450376" y="1105468"/>
          <a:ext cx="8147713" cy="505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barra-neg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988"/>
            <a:ext cx="9144000" cy="6302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</p:pic>
      <p:graphicFrame>
        <p:nvGraphicFramePr>
          <p:cNvPr id="25" name="24 Diagrama"/>
          <p:cNvGraphicFramePr/>
          <p:nvPr/>
        </p:nvGraphicFramePr>
        <p:xfrm>
          <a:off x="559558" y="1323833"/>
          <a:ext cx="8147713" cy="4341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1 Título"/>
          <p:cNvSpPr>
            <a:spLocks noGrp="1"/>
          </p:cNvSpPr>
          <p:nvPr>
            <p:ph type="title"/>
          </p:nvPr>
        </p:nvSpPr>
        <p:spPr>
          <a:xfrm>
            <a:off x="266700" y="42863"/>
            <a:ext cx="8674100" cy="871537"/>
          </a:xfrm>
        </p:spPr>
        <p:txBody>
          <a:bodyPr/>
          <a:lstStyle/>
          <a:p>
            <a:pPr algn="l"/>
            <a:r>
              <a:rPr lang="es-MX" altLang="es-MX" sz="2400" b="1" dirty="0" smtClean="0">
                <a:solidFill>
                  <a:schemeClr val="bg1"/>
                </a:solidFill>
              </a:rPr>
              <a:t>Módulo: GESTIÓN TURÍSTICA CANTONAL</a:t>
            </a:r>
          </a:p>
        </p:txBody>
      </p:sp>
      <p:graphicFrame>
        <p:nvGraphicFramePr>
          <p:cNvPr id="25" name="24 Diagrama"/>
          <p:cNvGraphicFramePr/>
          <p:nvPr/>
        </p:nvGraphicFramePr>
        <p:xfrm>
          <a:off x="559558" y="692696"/>
          <a:ext cx="8147713" cy="5366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1 Título"/>
          <p:cNvSpPr>
            <a:spLocks noGrp="1"/>
          </p:cNvSpPr>
          <p:nvPr>
            <p:ph type="title"/>
          </p:nvPr>
        </p:nvSpPr>
        <p:spPr>
          <a:xfrm>
            <a:off x="266700" y="42863"/>
            <a:ext cx="8674100" cy="871537"/>
          </a:xfrm>
        </p:spPr>
        <p:txBody>
          <a:bodyPr/>
          <a:lstStyle/>
          <a:p>
            <a:pPr algn="l"/>
            <a:r>
              <a:rPr lang="es-MX" altLang="es-MX" sz="2400" b="1" smtClean="0">
                <a:solidFill>
                  <a:schemeClr val="bg1"/>
                </a:solidFill>
              </a:rPr>
              <a:t>Módulo: GESTIÓN TURÍSTICA CANTONAL </a:t>
            </a:r>
          </a:p>
        </p:txBody>
      </p:sp>
      <p:graphicFrame>
        <p:nvGraphicFramePr>
          <p:cNvPr id="25" name="24 Diagrama"/>
          <p:cNvGraphicFramePr/>
          <p:nvPr/>
        </p:nvGraphicFramePr>
        <p:xfrm>
          <a:off x="859810" y="908720"/>
          <a:ext cx="7847462" cy="463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fondos presentacion-0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logo All-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2260600"/>
            <a:ext cx="702945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14750" y="2000250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461" name="8 CuadroTexto"/>
          <p:cNvSpPr txBox="1">
            <a:spLocks noChangeArrowheads="1"/>
          </p:cNvSpPr>
          <p:nvPr/>
        </p:nvSpPr>
        <p:spPr bwMode="auto">
          <a:xfrm>
            <a:off x="1907704" y="3861048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DESCENTRALIZACIÓN </a:t>
            </a: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5 Imagen" descr="https://fverdesoto.files.wordpress.com/2014/08/descentralizacic3b3n.png?w=270&amp;h=3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4" y="624574"/>
            <a:ext cx="3325664" cy="275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14750" y="2000250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6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509490"/>
              </p:ext>
            </p:extLst>
          </p:nvPr>
        </p:nvGraphicFramePr>
        <p:xfrm>
          <a:off x="285720" y="309668"/>
          <a:ext cx="847251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14750" y="2000250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461" name="8 CuadroTexto"/>
          <p:cNvSpPr txBox="1">
            <a:spLocks noChangeArrowheads="1"/>
          </p:cNvSpPr>
          <p:nvPr/>
        </p:nvSpPr>
        <p:spPr bwMode="auto">
          <a:xfrm>
            <a:off x="1907704" y="3861048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PANORAMA ACTUAL  </a:t>
            </a: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467544" y="332656"/>
            <a:ext cx="2820750" cy="282075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14750" y="2000250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223559766"/>
              </p:ext>
            </p:extLst>
          </p:nvPr>
        </p:nvGraphicFramePr>
        <p:xfrm>
          <a:off x="1524000" y="1772816"/>
          <a:ext cx="643237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Descentralización Nacional 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14750" y="2000250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>Gobierno Central- Planificación </a:t>
            </a:r>
            <a:endParaRPr lang="es-EC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2627364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Elipse"/>
          <p:cNvSpPr/>
          <p:nvPr/>
        </p:nvSpPr>
        <p:spPr>
          <a:xfrm>
            <a:off x="3707904" y="2924944"/>
            <a:ext cx="1584176" cy="144016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14750" y="2000250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Gobierno Central – Dir. Control </a:t>
            </a:r>
            <a:endParaRPr lang="es-EC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45775026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07904" y="1916832"/>
            <a:ext cx="5000625" cy="285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Gobierno Central – Dir. Normativa </a:t>
            </a:r>
            <a:endParaRPr lang="es-EC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6876256" y="4581128"/>
            <a:ext cx="1896673" cy="1611552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-2355236"/>
              <a:satOff val="11858"/>
              <a:lumOff val="76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B9E64"/>
      </a:accent1>
      <a:accent2>
        <a:srgbClr val="86A4DC"/>
      </a:accent2>
      <a:accent3>
        <a:srgbClr val="F8CEC7"/>
      </a:accent3>
      <a:accent4>
        <a:srgbClr val="FAEAA8"/>
      </a:accent4>
      <a:accent5>
        <a:srgbClr val="CED5E5"/>
      </a:accent5>
      <a:accent6>
        <a:srgbClr val="A6A9B0"/>
      </a:accent6>
      <a:hlink>
        <a:srgbClr val="F2C3A6"/>
      </a:hlink>
      <a:folHlink>
        <a:srgbClr val="919BB6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10130</TotalTime>
  <Words>1235</Words>
  <Application>Microsoft Office PowerPoint</Application>
  <PresentationFormat>Presentación en pantalla (4:3)</PresentationFormat>
  <Paragraphs>194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Mirador</vt:lpstr>
      <vt:lpstr>º</vt:lpstr>
      <vt:lpstr>MINISTERIO DE TURISMO Subsecretaría de Regulación y Control   Descentralización de atribuciones turísticas    2016</vt:lpstr>
      <vt:lpstr>Presentación de PowerPoint</vt:lpstr>
      <vt:lpstr>Presentación de PowerPoint</vt:lpstr>
      <vt:lpstr>Presentación de PowerPoint</vt:lpstr>
      <vt:lpstr> Descentralización Nacional </vt:lpstr>
      <vt:lpstr> Gobierno Central- Planificación </vt:lpstr>
      <vt:lpstr> Gobierno Central – Dir. Control </vt:lpstr>
      <vt:lpstr> Gobierno Central – Dir. Normativa </vt:lpstr>
      <vt:lpstr> Gobierno Central </vt:lpstr>
      <vt:lpstr> Gobierno Central </vt:lpstr>
      <vt:lpstr> GAD Municipales – Metropolitanos Control </vt:lpstr>
      <vt:lpstr> Municipales – Metropolitanos    </vt:lpstr>
      <vt:lpstr> Municipales – Metropolitanos    </vt:lpstr>
      <vt:lpstr> GAD Provinciales    </vt:lpstr>
      <vt:lpstr> GAD Parroquiales    </vt:lpstr>
      <vt:lpstr>     </vt:lpstr>
      <vt:lpstr>Presentación de PowerPoint</vt:lpstr>
      <vt:lpstr>Presentación de PowerPoint</vt:lpstr>
      <vt:lpstr>Presentación de PowerPoint</vt:lpstr>
      <vt:lpstr>Presentación de PowerPoint</vt:lpstr>
      <vt:lpstr>Módulo: GESTIÓN TURÍSTICA CANTONAL</vt:lpstr>
      <vt:lpstr>Módulo: GESTIÓN TURÍSTICA CANTONAL 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mecheverria</dc:creator>
  <cp:lastModifiedBy>USUARIO</cp:lastModifiedBy>
  <cp:revision>246</cp:revision>
  <dcterms:created xsi:type="dcterms:W3CDTF">2014-05-07T14:53:16Z</dcterms:created>
  <dcterms:modified xsi:type="dcterms:W3CDTF">2017-11-21T16:07:05Z</dcterms:modified>
</cp:coreProperties>
</file>