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636" r:id="rId3"/>
    <p:sldId id="634" r:id="rId4"/>
    <p:sldId id="635" r:id="rId5"/>
    <p:sldId id="637" r:id="rId6"/>
    <p:sldId id="639" r:id="rId7"/>
    <p:sldId id="640" r:id="rId8"/>
    <p:sldId id="638" r:id="rId9"/>
    <p:sldId id="594" r:id="rId10"/>
    <p:sldId id="516" r:id="rId11"/>
    <p:sldId id="501" r:id="rId12"/>
    <p:sldId id="595" r:id="rId13"/>
    <p:sldId id="512" r:id="rId14"/>
    <p:sldId id="513" r:id="rId15"/>
    <p:sldId id="599" r:id="rId16"/>
    <p:sldId id="596" r:id="rId17"/>
    <p:sldId id="597" r:id="rId18"/>
    <p:sldId id="598" r:id="rId19"/>
    <p:sldId id="510" r:id="rId20"/>
    <p:sldId id="515" r:id="rId21"/>
    <p:sldId id="517" r:id="rId22"/>
    <p:sldId id="518" r:id="rId23"/>
    <p:sldId id="519" r:id="rId24"/>
    <p:sldId id="600" r:id="rId25"/>
    <p:sldId id="602" r:id="rId26"/>
    <p:sldId id="603" r:id="rId27"/>
    <p:sldId id="604" r:id="rId28"/>
    <p:sldId id="605" r:id="rId29"/>
    <p:sldId id="606" r:id="rId30"/>
    <p:sldId id="607" r:id="rId31"/>
    <p:sldId id="608" r:id="rId32"/>
    <p:sldId id="614" r:id="rId33"/>
    <p:sldId id="610" r:id="rId34"/>
    <p:sldId id="611" r:id="rId35"/>
    <p:sldId id="612" r:id="rId36"/>
    <p:sldId id="622" r:id="rId37"/>
    <p:sldId id="623" r:id="rId38"/>
    <p:sldId id="624" r:id="rId39"/>
    <p:sldId id="625" r:id="rId40"/>
    <p:sldId id="626" r:id="rId41"/>
    <p:sldId id="628" r:id="rId42"/>
    <p:sldId id="627" r:id="rId43"/>
    <p:sldId id="629" r:id="rId44"/>
    <p:sldId id="630" r:id="rId45"/>
    <p:sldId id="631" r:id="rId46"/>
    <p:sldId id="632" r:id="rId47"/>
    <p:sldId id="633" r:id="rId48"/>
    <p:sldId id="613" r:id="rId4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75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7007" autoAdjust="0"/>
  </p:normalViewPr>
  <p:slideViewPr>
    <p:cSldViewPr snapToGrid="0" snapToObjects="1">
      <p:cViewPr>
        <p:scale>
          <a:sx n="77" d="100"/>
          <a:sy n="77" d="100"/>
        </p:scale>
        <p:origin x="-42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5AF7253-264C-4D44-B5D9-1D296F5FD5F8}">
      <dgm:prSet phldrT="[Texto]"/>
      <dgm:spPr/>
      <dgm:t>
        <a:bodyPr/>
        <a:lstStyle/>
        <a:p>
          <a:pPr algn="just"/>
          <a:r>
            <a:rPr lang="es-EC" dirty="0" smtClean="0"/>
            <a:t>Velar por la correcta aplicación de la normativa legal vigente.</a:t>
          </a:r>
          <a:endParaRPr lang="es-ES" dirty="0"/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7FF8DAA8-91D9-4CFB-82F7-B473CFE66D5C}">
      <dgm:prSet/>
      <dgm:spPr/>
      <dgm:t>
        <a:bodyPr/>
        <a:lstStyle/>
        <a:p>
          <a:pPr algn="just"/>
          <a:endParaRPr lang="es-EC" dirty="0" smtClean="0"/>
        </a:p>
      </dgm:t>
    </dgm:pt>
    <dgm:pt modelId="{325FAB01-3C50-4FFF-858C-E7572793DA8D}" type="parTrans" cxnId="{784DCD0E-9796-4DDD-B617-445855E9D147}">
      <dgm:prSet/>
      <dgm:spPr/>
      <dgm:t>
        <a:bodyPr/>
        <a:lstStyle/>
        <a:p>
          <a:endParaRPr lang="es-ES"/>
        </a:p>
      </dgm:t>
    </dgm:pt>
    <dgm:pt modelId="{047DCF9F-86F0-42A3-8F93-A5588F171B41}" type="sibTrans" cxnId="{784DCD0E-9796-4DDD-B617-445855E9D147}">
      <dgm:prSet/>
      <dgm:spPr/>
      <dgm:t>
        <a:bodyPr/>
        <a:lstStyle/>
        <a:p>
          <a:endParaRPr lang="es-ES"/>
        </a:p>
      </dgm:t>
    </dgm:pt>
    <dgm:pt modelId="{6B36330D-CB0E-49FC-95C4-2141309145FA}">
      <dgm:prSet/>
      <dgm:spPr/>
      <dgm:t>
        <a:bodyPr/>
        <a:lstStyle/>
        <a:p>
          <a:pPr algn="just"/>
          <a:r>
            <a:rPr lang="es-EC" dirty="0" smtClean="0"/>
            <a:t>Dictar las regulaciones y planes técnicos;</a:t>
          </a:r>
        </a:p>
      </dgm:t>
    </dgm:pt>
    <dgm:pt modelId="{2AE881B1-2174-41CC-AAA1-D888DCF4F894}" type="parTrans" cxnId="{209AB955-07F8-4EE0-B919-8AE9D4525656}">
      <dgm:prSet/>
      <dgm:spPr/>
      <dgm:t>
        <a:bodyPr/>
        <a:lstStyle/>
        <a:p>
          <a:endParaRPr lang="es-ES"/>
        </a:p>
      </dgm:t>
    </dgm:pt>
    <dgm:pt modelId="{9E96897B-70E0-46F9-8A00-E1CFEAA5332D}" type="sibTrans" cxnId="{209AB955-07F8-4EE0-B919-8AE9D4525656}">
      <dgm:prSet/>
      <dgm:spPr/>
      <dgm:t>
        <a:bodyPr/>
        <a:lstStyle/>
        <a:p>
          <a:endParaRPr lang="es-ES"/>
        </a:p>
      </dgm:t>
    </dgm:pt>
    <dgm:pt modelId="{23F684DF-83A6-48FE-BF1F-7A4FB6A8A2A2}">
      <dgm:prSet/>
      <dgm:spPr/>
      <dgm:t>
        <a:bodyPr/>
        <a:lstStyle/>
        <a:p>
          <a:pPr algn="just"/>
          <a:endParaRPr lang="es-EC" dirty="0" smtClean="0"/>
        </a:p>
      </dgm:t>
    </dgm:pt>
    <dgm:pt modelId="{E0FD1493-3CA4-4CF4-8F81-71CABB23192D}" type="parTrans" cxnId="{54BA555A-65CA-4C7F-AF6E-BDAF0D1CEEA2}">
      <dgm:prSet/>
      <dgm:spPr/>
      <dgm:t>
        <a:bodyPr/>
        <a:lstStyle/>
        <a:p>
          <a:endParaRPr lang="es-ES"/>
        </a:p>
      </dgm:t>
    </dgm:pt>
    <dgm:pt modelId="{512AE472-68F0-46C6-A99F-411055BD96DB}" type="sibTrans" cxnId="{54BA555A-65CA-4C7F-AF6E-BDAF0D1CEEA2}">
      <dgm:prSet/>
      <dgm:spPr/>
      <dgm:t>
        <a:bodyPr/>
        <a:lstStyle/>
        <a:p>
          <a:endParaRPr lang="es-ES"/>
        </a:p>
      </dgm:t>
    </dgm:pt>
    <dgm:pt modelId="{EED9092D-4C48-4E05-AECE-38050DEA3FF5}">
      <dgm:prSet/>
      <dgm:spPr/>
      <dgm:t>
        <a:bodyPr/>
        <a:lstStyle/>
        <a:p>
          <a:pPr algn="just"/>
          <a:r>
            <a:rPr lang="es-EC" dirty="0" smtClean="0"/>
            <a:t>Emitir informes de los procesos de otorgamiento, conservación y extinción de concesiones mineras; </a:t>
          </a:r>
        </a:p>
      </dgm:t>
    </dgm:pt>
    <dgm:pt modelId="{B08AB6D1-7220-4C82-A6D8-6EDCDB8645E5}" type="parTrans" cxnId="{AB385423-7230-480F-8D43-5FBC44B2D0ED}">
      <dgm:prSet/>
      <dgm:spPr/>
      <dgm:t>
        <a:bodyPr/>
        <a:lstStyle/>
        <a:p>
          <a:endParaRPr lang="es-ES"/>
        </a:p>
      </dgm:t>
    </dgm:pt>
    <dgm:pt modelId="{DE362892-5711-4193-B662-8E38AF1FB723}" type="sibTrans" cxnId="{AB385423-7230-480F-8D43-5FBC44B2D0ED}">
      <dgm:prSet/>
      <dgm:spPr/>
      <dgm:t>
        <a:bodyPr/>
        <a:lstStyle/>
        <a:p>
          <a:endParaRPr lang="es-ES"/>
        </a:p>
      </dgm:t>
    </dgm:pt>
    <dgm:pt modelId="{1D20C7C5-AAE2-4E2B-AE1D-5DDFA4E3399D}">
      <dgm:prSet/>
      <dgm:spPr/>
      <dgm:t>
        <a:bodyPr/>
        <a:lstStyle/>
        <a:p>
          <a:pPr algn="just"/>
          <a:r>
            <a:rPr lang="es-EC" dirty="0" smtClean="0"/>
            <a:t>Inspeccionar las actividades mineras que ejecuten los titulares de los derechos y títulos mineros;</a:t>
          </a:r>
        </a:p>
      </dgm:t>
    </dgm:pt>
    <dgm:pt modelId="{0A23A45D-9E57-4866-B6ED-ED06EEF3644E}" type="parTrans" cxnId="{CAB44992-2C0F-4B60-AD4B-B1723EB65170}">
      <dgm:prSet/>
      <dgm:spPr/>
      <dgm:t>
        <a:bodyPr/>
        <a:lstStyle/>
        <a:p>
          <a:endParaRPr lang="es-ES"/>
        </a:p>
      </dgm:t>
    </dgm:pt>
    <dgm:pt modelId="{E7E81A02-2CF5-45B0-864D-2E16439769E6}" type="sibTrans" cxnId="{CAB44992-2C0F-4B60-AD4B-B1723EB65170}">
      <dgm:prSet/>
      <dgm:spPr/>
      <dgm:t>
        <a:bodyPr/>
        <a:lstStyle/>
        <a:p>
          <a:endParaRPr lang="es-ES"/>
        </a:p>
      </dgm:t>
    </dgm:pt>
    <dgm:pt modelId="{5097B6F1-4724-478F-933A-3A4F40F409A0}">
      <dgm:prSet/>
      <dgm:spPr/>
      <dgm:t>
        <a:bodyPr/>
        <a:lstStyle/>
        <a:p>
          <a:pPr algn="just"/>
          <a:endParaRPr lang="es-EC" dirty="0" smtClean="0"/>
        </a:p>
      </dgm:t>
    </dgm:pt>
    <dgm:pt modelId="{BA32C97E-13B6-42B1-A65A-637885495054}" type="parTrans" cxnId="{B4FDBE2D-30CA-4502-966F-DCF103F29A9A}">
      <dgm:prSet/>
      <dgm:spPr/>
      <dgm:t>
        <a:bodyPr/>
        <a:lstStyle/>
        <a:p>
          <a:endParaRPr lang="es-ES"/>
        </a:p>
      </dgm:t>
    </dgm:pt>
    <dgm:pt modelId="{6B5B6E74-8125-46AA-863D-C0BB97C736C8}" type="sibTrans" cxnId="{B4FDBE2D-30CA-4502-966F-DCF103F29A9A}">
      <dgm:prSet/>
      <dgm:spPr/>
      <dgm:t>
        <a:bodyPr/>
        <a:lstStyle/>
        <a:p>
          <a:endParaRPr lang="es-ES"/>
        </a:p>
      </dgm:t>
    </dgm:pt>
    <dgm:pt modelId="{27BB91FC-C1CF-4599-90EC-3925718DEF95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  <a:cs typeface="Times New Roman" pitchFamily="18" charset="0"/>
            </a:rPr>
            <a:t>ART. 9 LEY DE MINERÍA</a:t>
          </a:r>
          <a:endParaRPr lang="es-ES" dirty="0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647A6162-4E10-4FE6-8A15-EECCF615CFC8}">
      <dgm:prSet/>
      <dgm:spPr/>
      <dgm:t>
        <a:bodyPr/>
        <a:lstStyle/>
        <a:p>
          <a:pPr algn="just"/>
          <a:r>
            <a:rPr lang="es-EC" dirty="0" smtClean="0"/>
            <a:t>Vigilar que las actividades mineras que ejecuten los titulares de los derechos mineros, no se encuentren trabajando, niños, niñas y adolescentes;</a:t>
          </a:r>
        </a:p>
      </dgm:t>
    </dgm:pt>
    <dgm:pt modelId="{672C89DA-91F7-460C-BDDC-4FAD74A7C82C}" type="parTrans" cxnId="{C9F06336-D3E3-4DE3-9DF3-0447C6329742}">
      <dgm:prSet/>
      <dgm:spPr/>
      <dgm:t>
        <a:bodyPr/>
        <a:lstStyle/>
        <a:p>
          <a:endParaRPr lang="es-ES"/>
        </a:p>
      </dgm:t>
    </dgm:pt>
    <dgm:pt modelId="{6F2FDB0D-1D43-4E29-8C0D-B329E0304D2D}" type="sibTrans" cxnId="{C9F06336-D3E3-4DE3-9DF3-0447C6329742}">
      <dgm:prSet/>
      <dgm:spPr/>
      <dgm:t>
        <a:bodyPr/>
        <a:lstStyle/>
        <a:p>
          <a:endParaRPr lang="es-ES"/>
        </a:p>
      </dgm:t>
    </dgm:pt>
    <dgm:pt modelId="{0CCF868E-CDAE-49F1-A3DA-2EF018CEA4D1}">
      <dgm:prSet/>
      <dgm:spPr/>
      <dgm:t>
        <a:bodyPr/>
        <a:lstStyle/>
        <a:p>
          <a:endParaRPr lang="es-EC" dirty="0" smtClean="0"/>
        </a:p>
      </dgm:t>
    </dgm:pt>
    <dgm:pt modelId="{E987D0DF-466B-41A1-A316-B95935777821}" type="parTrans" cxnId="{146ABB80-F5F4-4E76-B1BD-58C25BA78B8F}">
      <dgm:prSet/>
      <dgm:spPr/>
      <dgm:t>
        <a:bodyPr/>
        <a:lstStyle/>
        <a:p>
          <a:endParaRPr lang="es-ES"/>
        </a:p>
      </dgm:t>
    </dgm:pt>
    <dgm:pt modelId="{2A1F6D2A-9E3D-45A6-8529-F3C9D739B493}" type="sibTrans" cxnId="{146ABB80-F5F4-4E76-B1BD-58C25BA78B8F}">
      <dgm:prSet/>
      <dgm:spPr/>
      <dgm:t>
        <a:bodyPr/>
        <a:lstStyle/>
        <a:p>
          <a:endParaRPr lang="es-ES"/>
        </a:p>
      </dgm:t>
    </dgm:pt>
    <dgm:pt modelId="{6EB97C45-8D45-4A78-8448-BAF2C24CD6DF}">
      <dgm:prSet/>
      <dgm:spPr/>
      <dgm:t>
        <a:bodyPr/>
        <a:lstStyle/>
        <a:p>
          <a:r>
            <a:rPr lang="es-EC" dirty="0" smtClean="0"/>
            <a:t>Ejercer el control técnico y aplicar las sanciones del caso para asegurar la correcta aplicación de las políticas y regulaciones del sector;</a:t>
          </a:r>
        </a:p>
      </dgm:t>
    </dgm:pt>
    <dgm:pt modelId="{BDA3D2DE-524E-4E80-9967-5D38A3EB2857}" type="parTrans" cxnId="{90823891-F67D-45C3-BB23-1B2E0B11A3DE}">
      <dgm:prSet/>
      <dgm:spPr/>
      <dgm:t>
        <a:bodyPr/>
        <a:lstStyle/>
        <a:p>
          <a:endParaRPr lang="es-ES"/>
        </a:p>
      </dgm:t>
    </dgm:pt>
    <dgm:pt modelId="{0475F5DF-EC8C-422C-A352-2CF10E863620}" type="sibTrans" cxnId="{90823891-F67D-45C3-BB23-1B2E0B11A3DE}">
      <dgm:prSet/>
      <dgm:spPr/>
      <dgm:t>
        <a:bodyPr/>
        <a:lstStyle/>
        <a:p>
          <a:endParaRPr lang="es-ES"/>
        </a:p>
      </dgm:t>
    </dgm:pt>
    <dgm:pt modelId="{C5DE9A7E-0332-41F5-B7FC-8F802CA2B424}">
      <dgm:prSet/>
      <dgm:spPr/>
      <dgm:t>
        <a:bodyPr/>
        <a:lstStyle/>
        <a:p>
          <a:pPr algn="just"/>
          <a:endParaRPr lang="es-EC" dirty="0" smtClean="0"/>
        </a:p>
      </dgm:t>
    </dgm:pt>
    <dgm:pt modelId="{EDD04AFC-955B-42B9-B579-D6ED6C03322C}" type="parTrans" cxnId="{1853DB6D-3B7B-42C9-AA06-7CAB3CE2786F}">
      <dgm:prSet/>
      <dgm:spPr/>
      <dgm:t>
        <a:bodyPr/>
        <a:lstStyle/>
        <a:p>
          <a:endParaRPr lang="es-ES"/>
        </a:p>
      </dgm:t>
    </dgm:pt>
    <dgm:pt modelId="{BB4A65F3-23B1-41F5-AEE3-4A12A91AFC34}" type="sibTrans" cxnId="{1853DB6D-3B7B-42C9-AA06-7CAB3CE2786F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1" custLinFactNeighborX="1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03EC55-17A3-4811-BB7E-866EEA81E7DB}" type="presOf" srcId="{1D20C7C5-AAE2-4E2B-AE1D-5DDFA4E3399D}" destId="{8EBEF200-D6E5-42BB-B741-67932AC02DA0}" srcOrd="0" destOrd="6" presId="urn:microsoft.com/office/officeart/2005/8/layout/hList1"/>
    <dgm:cxn modelId="{90823891-F67D-45C3-BB23-1B2E0B11A3DE}" srcId="{27BB91FC-C1CF-4599-90EC-3925718DEF95}" destId="{6EB97C45-8D45-4A78-8448-BAF2C24CD6DF}" srcOrd="10" destOrd="0" parTransId="{BDA3D2DE-524E-4E80-9967-5D38A3EB2857}" sibTransId="{0475F5DF-EC8C-422C-A352-2CF10E863620}"/>
    <dgm:cxn modelId="{CAB44992-2C0F-4B60-AD4B-B1723EB65170}" srcId="{27BB91FC-C1CF-4599-90EC-3925718DEF95}" destId="{1D20C7C5-AAE2-4E2B-AE1D-5DDFA4E3399D}" srcOrd="6" destOrd="0" parTransId="{0A23A45D-9E57-4866-B6ED-ED06EEF3644E}" sibTransId="{E7E81A02-2CF5-45B0-864D-2E16439769E6}"/>
    <dgm:cxn modelId="{DBBE54DD-B87A-46A7-B8F3-539AE2F1DC2E}" type="presOf" srcId="{C5DE9A7E-0332-41F5-B7FC-8F802CA2B424}" destId="{8EBEF200-D6E5-42BB-B741-67932AC02DA0}" srcOrd="0" destOrd="7" presId="urn:microsoft.com/office/officeart/2005/8/layout/hList1"/>
    <dgm:cxn modelId="{F896FE0A-AB2F-4304-8BE7-EB5CB118DC0B}" type="presOf" srcId="{27BB91FC-C1CF-4599-90EC-3925718DEF95}" destId="{E23D2008-A621-4AD5-833E-87FE3C855981}" srcOrd="0" destOrd="0" presId="urn:microsoft.com/office/officeart/2005/8/layout/hList1"/>
    <dgm:cxn modelId="{B4FDBE2D-30CA-4502-966F-DCF103F29A9A}" srcId="{27BB91FC-C1CF-4599-90EC-3925718DEF95}" destId="{5097B6F1-4724-478F-933A-3A4F40F409A0}" srcOrd="5" destOrd="0" parTransId="{BA32C97E-13B6-42B1-A65A-637885495054}" sibTransId="{6B5B6E74-8125-46AA-863D-C0BB97C736C8}"/>
    <dgm:cxn modelId="{C0CB1B66-117C-4309-B8A5-20B6497666B2}" type="presOf" srcId="{5097B6F1-4724-478F-933A-3A4F40F409A0}" destId="{8EBEF200-D6E5-42BB-B741-67932AC02DA0}" srcOrd="0" destOrd="5" presId="urn:microsoft.com/office/officeart/2005/8/layout/hList1"/>
    <dgm:cxn modelId="{AB385423-7230-480F-8D43-5FBC44B2D0ED}" srcId="{27BB91FC-C1CF-4599-90EC-3925718DEF95}" destId="{EED9092D-4C48-4E05-AECE-38050DEA3FF5}" srcOrd="4" destOrd="0" parTransId="{B08AB6D1-7220-4C82-A6D8-6EDCDB8645E5}" sibTransId="{DE362892-5711-4193-B662-8E38AF1FB723}"/>
    <dgm:cxn modelId="{69CB142A-F538-40EE-A7BF-4C055AE2A3C2}" type="presOf" srcId="{EED9092D-4C48-4E05-AECE-38050DEA3FF5}" destId="{8EBEF200-D6E5-42BB-B741-67932AC02DA0}" srcOrd="0" destOrd="4" presId="urn:microsoft.com/office/officeart/2005/8/layout/hList1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146ABB80-F5F4-4E76-B1BD-58C25BA78B8F}" srcId="{27BB91FC-C1CF-4599-90EC-3925718DEF95}" destId="{0CCF868E-CDAE-49F1-A3DA-2EF018CEA4D1}" srcOrd="9" destOrd="0" parTransId="{E987D0DF-466B-41A1-A316-B95935777821}" sibTransId="{2A1F6D2A-9E3D-45A6-8529-F3C9D739B493}"/>
    <dgm:cxn modelId="{EDDE27CA-26D2-4BB7-8C2E-7B550C00CD03}" type="presOf" srcId="{23F684DF-83A6-48FE-BF1F-7A4FB6A8A2A2}" destId="{8EBEF200-D6E5-42BB-B741-67932AC02DA0}" srcOrd="0" destOrd="3" presId="urn:microsoft.com/office/officeart/2005/8/layout/hList1"/>
    <dgm:cxn modelId="{B6E970FF-94C5-42AF-85AD-3A887E980D32}" type="presOf" srcId="{6B36330D-CB0E-49FC-95C4-2141309145FA}" destId="{8EBEF200-D6E5-42BB-B741-67932AC02DA0}" srcOrd="0" destOrd="2" presId="urn:microsoft.com/office/officeart/2005/8/layout/hList1"/>
    <dgm:cxn modelId="{C9F06336-D3E3-4DE3-9DF3-0447C6329742}" srcId="{27BB91FC-C1CF-4599-90EC-3925718DEF95}" destId="{647A6162-4E10-4FE6-8A15-EECCF615CFC8}" srcOrd="8" destOrd="0" parTransId="{672C89DA-91F7-460C-BDDC-4FAD74A7C82C}" sibTransId="{6F2FDB0D-1D43-4E29-8C0D-B329E0304D2D}"/>
    <dgm:cxn modelId="{33942888-0A4C-4B28-A51A-7E9EBB914B9F}" type="presOf" srcId="{6EB97C45-8D45-4A78-8448-BAF2C24CD6DF}" destId="{8EBEF200-D6E5-42BB-B741-67932AC02DA0}" srcOrd="0" destOrd="10" presId="urn:microsoft.com/office/officeart/2005/8/layout/hList1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1853DB6D-3B7B-42C9-AA06-7CAB3CE2786F}" srcId="{27BB91FC-C1CF-4599-90EC-3925718DEF95}" destId="{C5DE9A7E-0332-41F5-B7FC-8F802CA2B424}" srcOrd="7" destOrd="0" parTransId="{EDD04AFC-955B-42B9-B579-D6ED6C03322C}" sibTransId="{BB4A65F3-23B1-41F5-AEE3-4A12A91AFC34}"/>
    <dgm:cxn modelId="{784DCD0E-9796-4DDD-B617-445855E9D147}" srcId="{27BB91FC-C1CF-4599-90EC-3925718DEF95}" destId="{7FF8DAA8-91D9-4CFB-82F7-B473CFE66D5C}" srcOrd="1" destOrd="0" parTransId="{325FAB01-3C50-4FFF-858C-E7572793DA8D}" sibTransId="{047DCF9F-86F0-42A3-8F93-A5588F171B41}"/>
    <dgm:cxn modelId="{AF30F761-526C-47B0-954C-D30D3A340060}" type="presOf" srcId="{05D8413D-64FE-4F22-8488-4CDCF8656DFD}" destId="{D16C3CBE-8F3A-4BB2-BA54-77E63AF47572}" srcOrd="0" destOrd="0" presId="urn:microsoft.com/office/officeart/2005/8/layout/hList1"/>
    <dgm:cxn modelId="{209AB955-07F8-4EE0-B919-8AE9D4525656}" srcId="{27BB91FC-C1CF-4599-90EC-3925718DEF95}" destId="{6B36330D-CB0E-49FC-95C4-2141309145FA}" srcOrd="2" destOrd="0" parTransId="{2AE881B1-2174-41CC-AAA1-D888DCF4F894}" sibTransId="{9E96897B-70E0-46F9-8A00-E1CFEAA5332D}"/>
    <dgm:cxn modelId="{58741C1C-E7E2-4B59-AADE-87608CA97228}" type="presOf" srcId="{647A6162-4E10-4FE6-8A15-EECCF615CFC8}" destId="{8EBEF200-D6E5-42BB-B741-67932AC02DA0}" srcOrd="0" destOrd="8" presId="urn:microsoft.com/office/officeart/2005/8/layout/hList1"/>
    <dgm:cxn modelId="{D6E9B7EB-A75F-4439-BCA8-65BDB8783F57}" type="presOf" srcId="{0CCF868E-CDAE-49F1-A3DA-2EF018CEA4D1}" destId="{8EBEF200-D6E5-42BB-B741-67932AC02DA0}" srcOrd="0" destOrd="9" presId="urn:microsoft.com/office/officeart/2005/8/layout/hList1"/>
    <dgm:cxn modelId="{54BA555A-65CA-4C7F-AF6E-BDAF0D1CEEA2}" srcId="{27BB91FC-C1CF-4599-90EC-3925718DEF95}" destId="{23F684DF-83A6-48FE-BF1F-7A4FB6A8A2A2}" srcOrd="3" destOrd="0" parTransId="{E0FD1493-3CA4-4CF4-8F81-71CABB23192D}" sibTransId="{512AE472-68F0-46C6-A99F-411055BD96DB}"/>
    <dgm:cxn modelId="{9A8EA6AD-C71E-4A6E-AC9D-E765FC7F9542}" type="presOf" srcId="{15AF7253-264C-4D44-B5D9-1D296F5FD5F8}" destId="{8EBEF200-D6E5-42BB-B741-67932AC02DA0}" srcOrd="0" destOrd="0" presId="urn:microsoft.com/office/officeart/2005/8/layout/hList1"/>
    <dgm:cxn modelId="{9EA57ED1-9C83-487D-B902-1074B6D1F12C}" type="presOf" srcId="{7FF8DAA8-91D9-4CFB-82F7-B473CFE66D5C}" destId="{8EBEF200-D6E5-42BB-B741-67932AC02DA0}" srcOrd="0" destOrd="1" presId="urn:microsoft.com/office/officeart/2005/8/layout/hList1"/>
    <dgm:cxn modelId="{E3473A70-1492-471A-A87A-6ECFF65701DB}" type="presParOf" srcId="{D16C3CBE-8F3A-4BB2-BA54-77E63AF47572}" destId="{16907AE2-DCE7-49D2-BC65-E1759FC2EAB6}" srcOrd="0" destOrd="0" presId="urn:microsoft.com/office/officeart/2005/8/layout/hList1"/>
    <dgm:cxn modelId="{38D3F636-E6BB-45B6-8B98-72D8493736D3}" type="presParOf" srcId="{16907AE2-DCE7-49D2-BC65-E1759FC2EAB6}" destId="{E23D2008-A621-4AD5-833E-87FE3C855981}" srcOrd="0" destOrd="0" presId="urn:microsoft.com/office/officeart/2005/8/layout/hList1"/>
    <dgm:cxn modelId="{74D0B14F-6061-47C7-B94B-E637F0E458B0}" type="presParOf" srcId="{16907AE2-DCE7-49D2-BC65-E1759FC2EAB6}" destId="{8EBEF200-D6E5-42BB-B741-67932AC02D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5E1A51-873C-47EA-9ECE-1D28BAED07B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F1ACC1-3818-405D-A10A-E5D794C23F32}">
      <dgm:prSet/>
      <dgm:spPr/>
      <dgm:t>
        <a:bodyPr/>
        <a:lstStyle/>
        <a:p>
          <a:pPr algn="ctr" rtl="0"/>
          <a:r>
            <a:rPr lang="es-ES" dirty="0" smtClean="0"/>
            <a:t>“</a:t>
          </a:r>
          <a:r>
            <a:rPr lang="es-ES" i="1" dirty="0" smtClean="0"/>
            <a:t>Normar las tasas correspondientes por cobro de servicios y actuaciones administrativas relacionadas con la competencia.</a:t>
          </a:r>
          <a:r>
            <a:rPr lang="es-ES" dirty="0" smtClean="0"/>
            <a:t>”</a:t>
          </a:r>
          <a:endParaRPr lang="es-EC" dirty="0"/>
        </a:p>
      </dgm:t>
    </dgm:pt>
    <dgm:pt modelId="{585ACBFF-1A0A-418D-8443-1FA2CDEDBBD4}" type="parTrans" cxnId="{367C582E-612E-421C-BB52-3A732EB9FCF4}">
      <dgm:prSet/>
      <dgm:spPr/>
      <dgm:t>
        <a:bodyPr/>
        <a:lstStyle/>
        <a:p>
          <a:pPr algn="ctr"/>
          <a:endParaRPr lang="es-EC"/>
        </a:p>
      </dgm:t>
    </dgm:pt>
    <dgm:pt modelId="{ADEF110D-755B-4B45-AEF5-A8D606F712B1}" type="sibTrans" cxnId="{367C582E-612E-421C-BB52-3A732EB9FCF4}">
      <dgm:prSet/>
      <dgm:spPr/>
      <dgm:t>
        <a:bodyPr/>
        <a:lstStyle/>
        <a:p>
          <a:pPr algn="ctr"/>
          <a:endParaRPr lang="es-EC"/>
        </a:p>
      </dgm:t>
    </dgm:pt>
    <dgm:pt modelId="{71061FE7-8769-4545-A443-FD80E20429CA}">
      <dgm:prSet custT="1"/>
      <dgm:spPr/>
      <dgm:t>
        <a:bodyPr/>
        <a:lstStyle/>
        <a:p>
          <a:pPr algn="ctr" rtl="0"/>
          <a:r>
            <a:rPr lang="es-ES" sz="1600" b="1" dirty="0" smtClean="0"/>
            <a:t>Art. 11.- Regulación local.-  </a:t>
          </a:r>
          <a:r>
            <a:rPr lang="es-ES" sz="1600" u="sng" dirty="0" smtClean="0"/>
            <a:t>Numeral 7</a:t>
          </a:r>
          <a:endParaRPr lang="es-EC" sz="1600" dirty="0"/>
        </a:p>
      </dgm:t>
    </dgm:pt>
    <dgm:pt modelId="{86B91340-FA6D-41ED-AA2A-77F5E2EBDE90}" type="parTrans" cxnId="{08998143-A8C3-4108-8BC5-17581ED4BF6D}">
      <dgm:prSet/>
      <dgm:spPr/>
      <dgm:t>
        <a:bodyPr/>
        <a:lstStyle/>
        <a:p>
          <a:pPr algn="ctr"/>
          <a:endParaRPr lang="es-EC"/>
        </a:p>
      </dgm:t>
    </dgm:pt>
    <dgm:pt modelId="{65ABC20D-0547-4167-A056-B8F979862CE9}" type="sibTrans" cxnId="{08998143-A8C3-4108-8BC5-17581ED4BF6D}">
      <dgm:prSet/>
      <dgm:spPr/>
      <dgm:t>
        <a:bodyPr/>
        <a:lstStyle/>
        <a:p>
          <a:pPr algn="ctr"/>
          <a:endParaRPr lang="es-EC"/>
        </a:p>
      </dgm:t>
    </dgm:pt>
    <dgm:pt modelId="{07AE6B1D-31DF-4A4A-B4F7-4A65BF77A492}" type="pres">
      <dgm:prSet presAssocID="{6B5E1A51-873C-47EA-9ECE-1D28BAED07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84B53F-53C5-446C-AD82-55110B439BAE}" type="pres">
      <dgm:prSet presAssocID="{6B5E1A51-873C-47EA-9ECE-1D28BAED07B1}" presName="vNodes" presStyleCnt="0"/>
      <dgm:spPr/>
    </dgm:pt>
    <dgm:pt modelId="{928DF352-D286-430E-8DC1-7F9FE34AC936}" type="pres">
      <dgm:prSet presAssocID="{71061FE7-8769-4545-A443-FD80E20429CA}" presName="node" presStyleLbl="node1" presStyleIdx="0" presStyleCnt="2" custScaleX="197742" custScaleY="1291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DCBA99-DEFE-4669-BC25-BCC6E92C25EC}" type="pres">
      <dgm:prSet presAssocID="{6B5E1A51-873C-47EA-9ECE-1D28BAED07B1}" presName="sibTransLast" presStyleLbl="sibTrans2D1" presStyleIdx="0" presStyleCnt="1"/>
      <dgm:spPr/>
      <dgm:t>
        <a:bodyPr/>
        <a:lstStyle/>
        <a:p>
          <a:endParaRPr lang="es-ES"/>
        </a:p>
      </dgm:t>
    </dgm:pt>
    <dgm:pt modelId="{4AFAF223-C553-4342-9BE5-818014B94693}" type="pres">
      <dgm:prSet presAssocID="{6B5E1A51-873C-47EA-9ECE-1D28BAED07B1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C6D19482-A526-4E40-881C-64DECA5209F9}" type="pres">
      <dgm:prSet presAssocID="{6B5E1A51-873C-47EA-9ECE-1D28BAED07B1}" presName="lastNode" presStyleLbl="node1" presStyleIdx="1" presStyleCnt="2" custScaleX="231408" custScaleY="207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B9AC9D2-BC66-4CC4-A2D7-22D4221FB3F2}" type="presOf" srcId="{65ABC20D-0547-4167-A056-B8F979862CE9}" destId="{37DCBA99-DEFE-4669-BC25-BCC6E92C25EC}" srcOrd="0" destOrd="0" presId="urn:microsoft.com/office/officeart/2005/8/layout/equation2"/>
    <dgm:cxn modelId="{08998143-A8C3-4108-8BC5-17581ED4BF6D}" srcId="{6B5E1A51-873C-47EA-9ECE-1D28BAED07B1}" destId="{71061FE7-8769-4545-A443-FD80E20429CA}" srcOrd="0" destOrd="0" parTransId="{86B91340-FA6D-41ED-AA2A-77F5E2EBDE90}" sibTransId="{65ABC20D-0547-4167-A056-B8F979862CE9}"/>
    <dgm:cxn modelId="{367C582E-612E-421C-BB52-3A732EB9FCF4}" srcId="{6B5E1A51-873C-47EA-9ECE-1D28BAED07B1}" destId="{ECF1ACC1-3818-405D-A10A-E5D794C23F32}" srcOrd="1" destOrd="0" parTransId="{585ACBFF-1A0A-418D-8443-1FA2CDEDBBD4}" sibTransId="{ADEF110D-755B-4B45-AEF5-A8D606F712B1}"/>
    <dgm:cxn modelId="{0A65F678-1C23-49E1-818C-96D6E48225F0}" type="presOf" srcId="{71061FE7-8769-4545-A443-FD80E20429CA}" destId="{928DF352-D286-430E-8DC1-7F9FE34AC936}" srcOrd="0" destOrd="0" presId="urn:microsoft.com/office/officeart/2005/8/layout/equation2"/>
    <dgm:cxn modelId="{F76C01BD-3A33-49D0-984B-32843D84E70C}" type="presOf" srcId="{6B5E1A51-873C-47EA-9ECE-1D28BAED07B1}" destId="{07AE6B1D-31DF-4A4A-B4F7-4A65BF77A492}" srcOrd="0" destOrd="0" presId="urn:microsoft.com/office/officeart/2005/8/layout/equation2"/>
    <dgm:cxn modelId="{1511ADF8-F2FC-41A8-BA2A-8CC340F79CB0}" type="presOf" srcId="{65ABC20D-0547-4167-A056-B8F979862CE9}" destId="{4AFAF223-C553-4342-9BE5-818014B94693}" srcOrd="1" destOrd="0" presId="urn:microsoft.com/office/officeart/2005/8/layout/equation2"/>
    <dgm:cxn modelId="{EF3E2AC8-F6D7-4953-9356-B78038397C45}" type="presOf" srcId="{ECF1ACC1-3818-405D-A10A-E5D794C23F32}" destId="{C6D19482-A526-4E40-881C-64DECA5209F9}" srcOrd="0" destOrd="0" presId="urn:microsoft.com/office/officeart/2005/8/layout/equation2"/>
    <dgm:cxn modelId="{A782FCD2-04E3-4643-B924-F1C5A0618CA6}" type="presParOf" srcId="{07AE6B1D-31DF-4A4A-B4F7-4A65BF77A492}" destId="{4584B53F-53C5-446C-AD82-55110B439BAE}" srcOrd="0" destOrd="0" presId="urn:microsoft.com/office/officeart/2005/8/layout/equation2"/>
    <dgm:cxn modelId="{3A1197B4-3F69-4A1F-8CA1-FB911143CEC0}" type="presParOf" srcId="{4584B53F-53C5-446C-AD82-55110B439BAE}" destId="{928DF352-D286-430E-8DC1-7F9FE34AC936}" srcOrd="0" destOrd="0" presId="urn:microsoft.com/office/officeart/2005/8/layout/equation2"/>
    <dgm:cxn modelId="{4DA10851-B8CB-4FD7-8645-D3CBB82BB545}" type="presParOf" srcId="{07AE6B1D-31DF-4A4A-B4F7-4A65BF77A492}" destId="{37DCBA99-DEFE-4669-BC25-BCC6E92C25EC}" srcOrd="1" destOrd="0" presId="urn:microsoft.com/office/officeart/2005/8/layout/equation2"/>
    <dgm:cxn modelId="{84877631-0CC0-4746-886B-5E3B8DD1CC48}" type="presParOf" srcId="{37DCBA99-DEFE-4669-BC25-BCC6E92C25EC}" destId="{4AFAF223-C553-4342-9BE5-818014B94693}" srcOrd="0" destOrd="0" presId="urn:microsoft.com/office/officeart/2005/8/layout/equation2"/>
    <dgm:cxn modelId="{80BAA854-7C5B-4052-9B6B-A42D1F35C09C}" type="presParOf" srcId="{07AE6B1D-31DF-4A4A-B4F7-4A65BF77A492}" destId="{C6D19482-A526-4E40-881C-64DECA5209F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B5E1A51-873C-47EA-9ECE-1D28BAED07B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F1ACC1-3818-405D-A10A-E5D794C23F32}">
      <dgm:prSet/>
      <dgm:spPr/>
      <dgm:t>
        <a:bodyPr/>
        <a:lstStyle/>
        <a:p>
          <a:pPr algn="ctr" rtl="0"/>
          <a:r>
            <a:rPr lang="es-ES" dirty="0" smtClean="0"/>
            <a:t>“</a:t>
          </a:r>
          <a:r>
            <a:rPr lang="es-ES" i="1" dirty="0" smtClean="0"/>
            <a:t>Cobrar las tasas correspondientes, de conformidad con la ley y las ordenanzas respectivas.”</a:t>
          </a:r>
          <a:endParaRPr lang="es-EC" dirty="0"/>
        </a:p>
      </dgm:t>
    </dgm:pt>
    <dgm:pt modelId="{585ACBFF-1A0A-418D-8443-1FA2CDEDBBD4}" type="parTrans" cxnId="{367C582E-612E-421C-BB52-3A732EB9FCF4}">
      <dgm:prSet/>
      <dgm:spPr/>
      <dgm:t>
        <a:bodyPr/>
        <a:lstStyle/>
        <a:p>
          <a:pPr algn="ctr"/>
          <a:endParaRPr lang="es-EC"/>
        </a:p>
      </dgm:t>
    </dgm:pt>
    <dgm:pt modelId="{ADEF110D-755B-4B45-AEF5-A8D606F712B1}" type="sibTrans" cxnId="{367C582E-612E-421C-BB52-3A732EB9FCF4}">
      <dgm:prSet/>
      <dgm:spPr/>
      <dgm:t>
        <a:bodyPr/>
        <a:lstStyle/>
        <a:p>
          <a:pPr algn="ctr"/>
          <a:endParaRPr lang="es-EC"/>
        </a:p>
      </dgm:t>
    </dgm:pt>
    <dgm:pt modelId="{71061FE7-8769-4545-A443-FD80E20429CA}">
      <dgm:prSet custT="1"/>
      <dgm:spPr/>
      <dgm:t>
        <a:bodyPr/>
        <a:lstStyle/>
        <a:p>
          <a:pPr algn="ctr" rtl="0"/>
          <a:r>
            <a:rPr lang="es-ES" sz="1600" b="1" dirty="0" smtClean="0">
              <a:solidFill>
                <a:schemeClr val="bg1"/>
              </a:solidFill>
            </a:rPr>
            <a:t>Art. 13.- </a:t>
          </a:r>
          <a:r>
            <a:rPr lang="es-ES" sz="1600" b="1" dirty="0" smtClean="0"/>
            <a:t>Gestión local.-  </a:t>
          </a:r>
          <a:r>
            <a:rPr lang="es-ES" sz="1600" u="sng" dirty="0" smtClean="0"/>
            <a:t>Numeral 4</a:t>
          </a:r>
          <a:endParaRPr lang="es-EC" sz="1600" dirty="0"/>
        </a:p>
      </dgm:t>
    </dgm:pt>
    <dgm:pt modelId="{86B91340-FA6D-41ED-AA2A-77F5E2EBDE90}" type="parTrans" cxnId="{08998143-A8C3-4108-8BC5-17581ED4BF6D}">
      <dgm:prSet/>
      <dgm:spPr/>
      <dgm:t>
        <a:bodyPr/>
        <a:lstStyle/>
        <a:p>
          <a:pPr algn="ctr"/>
          <a:endParaRPr lang="es-EC"/>
        </a:p>
      </dgm:t>
    </dgm:pt>
    <dgm:pt modelId="{65ABC20D-0547-4167-A056-B8F979862CE9}" type="sibTrans" cxnId="{08998143-A8C3-4108-8BC5-17581ED4BF6D}">
      <dgm:prSet/>
      <dgm:spPr/>
      <dgm:t>
        <a:bodyPr/>
        <a:lstStyle/>
        <a:p>
          <a:pPr algn="ctr"/>
          <a:endParaRPr lang="es-EC"/>
        </a:p>
      </dgm:t>
    </dgm:pt>
    <dgm:pt modelId="{07AE6B1D-31DF-4A4A-B4F7-4A65BF77A492}" type="pres">
      <dgm:prSet presAssocID="{6B5E1A51-873C-47EA-9ECE-1D28BAED07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84B53F-53C5-446C-AD82-55110B439BAE}" type="pres">
      <dgm:prSet presAssocID="{6B5E1A51-873C-47EA-9ECE-1D28BAED07B1}" presName="vNodes" presStyleCnt="0"/>
      <dgm:spPr/>
    </dgm:pt>
    <dgm:pt modelId="{928DF352-D286-430E-8DC1-7F9FE34AC936}" type="pres">
      <dgm:prSet presAssocID="{71061FE7-8769-4545-A443-FD80E20429CA}" presName="node" presStyleLbl="node1" presStyleIdx="0" presStyleCnt="2" custScaleX="197742" custScaleY="1291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DCBA99-DEFE-4669-BC25-BCC6E92C25EC}" type="pres">
      <dgm:prSet presAssocID="{6B5E1A51-873C-47EA-9ECE-1D28BAED07B1}" presName="sibTransLast" presStyleLbl="sibTrans2D1" presStyleIdx="0" presStyleCnt="1"/>
      <dgm:spPr/>
      <dgm:t>
        <a:bodyPr/>
        <a:lstStyle/>
        <a:p>
          <a:endParaRPr lang="es-ES"/>
        </a:p>
      </dgm:t>
    </dgm:pt>
    <dgm:pt modelId="{4AFAF223-C553-4342-9BE5-818014B94693}" type="pres">
      <dgm:prSet presAssocID="{6B5E1A51-873C-47EA-9ECE-1D28BAED07B1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C6D19482-A526-4E40-881C-64DECA5209F9}" type="pres">
      <dgm:prSet presAssocID="{6B5E1A51-873C-47EA-9ECE-1D28BAED07B1}" presName="lastNode" presStyleLbl="node1" presStyleIdx="1" presStyleCnt="2" custScaleX="231408" custScaleY="207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A7AEC4-569E-4C3F-941E-458E6C14A1D2}" type="presOf" srcId="{71061FE7-8769-4545-A443-FD80E20429CA}" destId="{928DF352-D286-430E-8DC1-7F9FE34AC936}" srcOrd="0" destOrd="0" presId="urn:microsoft.com/office/officeart/2005/8/layout/equation2"/>
    <dgm:cxn modelId="{81D044E5-E513-4968-B5DA-623917B25FFA}" type="presOf" srcId="{65ABC20D-0547-4167-A056-B8F979862CE9}" destId="{4AFAF223-C553-4342-9BE5-818014B94693}" srcOrd="1" destOrd="0" presId="urn:microsoft.com/office/officeart/2005/8/layout/equation2"/>
    <dgm:cxn modelId="{08998143-A8C3-4108-8BC5-17581ED4BF6D}" srcId="{6B5E1A51-873C-47EA-9ECE-1D28BAED07B1}" destId="{71061FE7-8769-4545-A443-FD80E20429CA}" srcOrd="0" destOrd="0" parTransId="{86B91340-FA6D-41ED-AA2A-77F5E2EBDE90}" sibTransId="{65ABC20D-0547-4167-A056-B8F979862CE9}"/>
    <dgm:cxn modelId="{88DB3E85-D267-41DC-9478-880213D5172B}" type="presOf" srcId="{65ABC20D-0547-4167-A056-B8F979862CE9}" destId="{37DCBA99-DEFE-4669-BC25-BCC6E92C25EC}" srcOrd="0" destOrd="0" presId="urn:microsoft.com/office/officeart/2005/8/layout/equation2"/>
    <dgm:cxn modelId="{367C582E-612E-421C-BB52-3A732EB9FCF4}" srcId="{6B5E1A51-873C-47EA-9ECE-1D28BAED07B1}" destId="{ECF1ACC1-3818-405D-A10A-E5D794C23F32}" srcOrd="1" destOrd="0" parTransId="{585ACBFF-1A0A-418D-8443-1FA2CDEDBBD4}" sibTransId="{ADEF110D-755B-4B45-AEF5-A8D606F712B1}"/>
    <dgm:cxn modelId="{6D61D485-BF5A-48AF-A3AE-84A08E419120}" type="presOf" srcId="{6B5E1A51-873C-47EA-9ECE-1D28BAED07B1}" destId="{07AE6B1D-31DF-4A4A-B4F7-4A65BF77A492}" srcOrd="0" destOrd="0" presId="urn:microsoft.com/office/officeart/2005/8/layout/equation2"/>
    <dgm:cxn modelId="{701BC2A9-330A-41D8-B500-DCDDA9D74D87}" type="presOf" srcId="{ECF1ACC1-3818-405D-A10A-E5D794C23F32}" destId="{C6D19482-A526-4E40-881C-64DECA5209F9}" srcOrd="0" destOrd="0" presId="urn:microsoft.com/office/officeart/2005/8/layout/equation2"/>
    <dgm:cxn modelId="{BAFFF544-2569-4DE0-8679-30AF6EADDB93}" type="presParOf" srcId="{07AE6B1D-31DF-4A4A-B4F7-4A65BF77A492}" destId="{4584B53F-53C5-446C-AD82-55110B439BAE}" srcOrd="0" destOrd="0" presId="urn:microsoft.com/office/officeart/2005/8/layout/equation2"/>
    <dgm:cxn modelId="{4605AF8A-040C-4DCF-8062-B60527880434}" type="presParOf" srcId="{4584B53F-53C5-446C-AD82-55110B439BAE}" destId="{928DF352-D286-430E-8DC1-7F9FE34AC936}" srcOrd="0" destOrd="0" presId="urn:microsoft.com/office/officeart/2005/8/layout/equation2"/>
    <dgm:cxn modelId="{91A957CC-B8EB-466E-8FF6-504C71381F27}" type="presParOf" srcId="{07AE6B1D-31DF-4A4A-B4F7-4A65BF77A492}" destId="{37DCBA99-DEFE-4669-BC25-BCC6E92C25EC}" srcOrd="1" destOrd="0" presId="urn:microsoft.com/office/officeart/2005/8/layout/equation2"/>
    <dgm:cxn modelId="{55F6CF17-772F-421E-883E-2D0101B25DE9}" type="presParOf" srcId="{37DCBA99-DEFE-4669-BC25-BCC6E92C25EC}" destId="{4AFAF223-C553-4342-9BE5-818014B94693}" srcOrd="0" destOrd="0" presId="urn:microsoft.com/office/officeart/2005/8/layout/equation2"/>
    <dgm:cxn modelId="{6FC69D3C-2182-4FBD-B46C-09FCECC0E149}" type="presParOf" srcId="{07AE6B1D-31DF-4A4A-B4F7-4A65BF77A492}" destId="{C6D19482-A526-4E40-881C-64DECA5209F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C3B6E4-D9ED-4E67-B0F9-1D4534D75730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ART. 134  LEY DE MINERÍA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4228F-5FEE-4672-AD6D-2E74CD7E6155}" type="parTrans" cxnId="{36E4A15A-53ED-407D-89D1-03423BE3DD25}">
      <dgm:prSet/>
      <dgm:spPr/>
      <dgm:t>
        <a:bodyPr/>
        <a:lstStyle/>
        <a:p>
          <a:endParaRPr lang="es-ES"/>
        </a:p>
      </dgm:t>
    </dgm:pt>
    <dgm:pt modelId="{5E39AFCF-8D7A-4FD0-BEEF-052B2210DDCA}" type="sibTrans" cxnId="{36E4A15A-53ED-407D-89D1-03423BE3DD25}">
      <dgm:prSet/>
      <dgm:spPr/>
      <dgm:t>
        <a:bodyPr/>
        <a:lstStyle/>
        <a:p>
          <a:endParaRPr lang="es-ES"/>
        </a:p>
      </dgm:t>
    </dgm:pt>
    <dgm:pt modelId="{88FB70A6-6290-43AF-8BFD-6335B0CDD322}">
      <dgm:prSet phldrT="[Texto]"/>
      <dgm:spPr/>
      <dgm:t>
        <a:bodyPr/>
        <a:lstStyle/>
        <a:p>
          <a:r>
            <a:rPr lang="es-EC" dirty="0" smtClean="0"/>
            <a:t>Mineros </a:t>
          </a:r>
          <a:r>
            <a:rPr lang="es-EC" dirty="0" smtClean="0">
              <a:solidFill>
                <a:schemeClr val="tx1"/>
              </a:solidFill>
            </a:rPr>
            <a:t>A</a:t>
          </a:r>
          <a:r>
            <a:rPr lang="es-EC" dirty="0" smtClean="0"/>
            <a:t>rtesanales NO están sujetos a pagos de Regalías y Patentes.</a:t>
          </a:r>
          <a:endParaRPr lang="es-ES" dirty="0"/>
        </a:p>
      </dgm:t>
    </dgm:pt>
    <dgm:pt modelId="{BC090F75-38AC-4F49-BCD6-BD06606DFA33}" type="parTrans" cxnId="{31F42A6F-18F7-4BAE-8DC9-7DDB435A6AA0}">
      <dgm:prSet/>
      <dgm:spPr/>
      <dgm:t>
        <a:bodyPr/>
        <a:lstStyle/>
        <a:p>
          <a:endParaRPr lang="es-ES"/>
        </a:p>
      </dgm:t>
    </dgm:pt>
    <dgm:pt modelId="{E2201ECD-2F41-48FC-BB4B-9BB87224A3F1}" type="sibTrans" cxnId="{31F42A6F-18F7-4BAE-8DC9-7DDB435A6AA0}">
      <dgm:prSet/>
      <dgm:spPr/>
      <dgm:t>
        <a:bodyPr/>
        <a:lstStyle/>
        <a:p>
          <a:endParaRPr lang="es-ES"/>
        </a:p>
      </dgm:t>
    </dgm:pt>
    <dgm:pt modelId="{40C1D207-66AA-4DCE-B22C-26639329E056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ART. 148 LEY DE MINERÍA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E5FD7C-C49F-4DCE-8784-7BA57C4ABBB8}" type="parTrans" cxnId="{4240B25A-67BA-4A46-82B1-DB3A2DF26299}">
      <dgm:prSet/>
      <dgm:spPr/>
      <dgm:t>
        <a:bodyPr/>
        <a:lstStyle/>
        <a:p>
          <a:endParaRPr lang="es-ES"/>
        </a:p>
      </dgm:t>
    </dgm:pt>
    <dgm:pt modelId="{07B106B0-9C4F-45CE-A6F4-2BF21746FF6F}" type="sibTrans" cxnId="{4240B25A-67BA-4A46-82B1-DB3A2DF26299}">
      <dgm:prSet/>
      <dgm:spPr/>
      <dgm:t>
        <a:bodyPr/>
        <a:lstStyle/>
        <a:p>
          <a:endParaRPr lang="es-ES"/>
        </a:p>
      </dgm:t>
    </dgm:pt>
    <dgm:pt modelId="{F4CA156B-724E-4D9A-ACE0-91E45A786F3B}">
      <dgm:prSet phldrT="[Texto]"/>
      <dgm:spPr/>
      <dgm:t>
        <a:bodyPr/>
        <a:lstStyle/>
        <a:p>
          <a:r>
            <a:rPr lang="es-EC" dirty="0" smtClean="0"/>
            <a:t>Podrán  acogerse al Régimen Impositivo Simplificado Ecuatoriano. (RISE)</a:t>
          </a:r>
          <a:endParaRPr lang="es-ES" dirty="0"/>
        </a:p>
      </dgm:t>
    </dgm:pt>
    <dgm:pt modelId="{414B36CB-FCA3-4B7B-975B-81A4F0610B1E}" type="parTrans" cxnId="{8BEB4DFC-352C-418C-BFE8-CD905D236B18}">
      <dgm:prSet/>
      <dgm:spPr/>
      <dgm:t>
        <a:bodyPr/>
        <a:lstStyle/>
        <a:p>
          <a:endParaRPr lang="es-ES"/>
        </a:p>
      </dgm:t>
    </dgm:pt>
    <dgm:pt modelId="{10294B19-642C-4471-B645-8A5B37026F85}" type="sibTrans" cxnId="{8BEB4DFC-352C-418C-BFE8-CD905D236B18}">
      <dgm:prSet/>
      <dgm:spPr/>
      <dgm:t>
        <a:bodyPr/>
        <a:lstStyle/>
        <a:p>
          <a:endParaRPr lang="es-ES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2F4B5B-A7B1-4801-8B44-6110C4FCFE49}" type="pres">
      <dgm:prSet presAssocID="{8DC3B6E4-D9ED-4E67-B0F9-1D4534D75730}" presName="composite" presStyleCnt="0"/>
      <dgm:spPr/>
    </dgm:pt>
    <dgm:pt modelId="{C0C5838A-C64D-4CD9-9579-1F348406CE0E}" type="pres">
      <dgm:prSet presAssocID="{8DC3B6E4-D9ED-4E67-B0F9-1D4534D7573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2640D7-8C4F-4F9A-9D8A-364CEA8A5A42}" type="pres">
      <dgm:prSet presAssocID="{8DC3B6E4-D9ED-4E67-B0F9-1D4534D7573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F01E5C-3865-4890-8723-FCA6ED6F2AB2}" type="pres">
      <dgm:prSet presAssocID="{5E39AFCF-8D7A-4FD0-BEEF-052B2210DDCA}" presName="sp" presStyleCnt="0"/>
      <dgm:spPr/>
    </dgm:pt>
    <dgm:pt modelId="{A3DCF76B-119B-4186-AC78-10AA78BDD0B7}" type="pres">
      <dgm:prSet presAssocID="{40C1D207-66AA-4DCE-B22C-26639329E056}" presName="composite" presStyleCnt="0"/>
      <dgm:spPr/>
    </dgm:pt>
    <dgm:pt modelId="{A133D93E-D27F-4926-9376-DECC5E3A801B}" type="pres">
      <dgm:prSet presAssocID="{40C1D207-66AA-4DCE-B22C-26639329E05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E7DA6-FF44-40FB-9DDF-3593FEC446B4}" type="pres">
      <dgm:prSet presAssocID="{40C1D207-66AA-4DCE-B22C-26639329E05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D4CF373-D31D-48B3-891E-10CC72EE863C}" type="presOf" srcId="{40C1D207-66AA-4DCE-B22C-26639329E056}" destId="{A133D93E-D27F-4926-9376-DECC5E3A801B}" srcOrd="0" destOrd="0" presId="urn:microsoft.com/office/officeart/2005/8/layout/chevron2"/>
    <dgm:cxn modelId="{4240B25A-67BA-4A46-82B1-DB3A2DF26299}" srcId="{F5F5C174-B1DA-4E58-A2E6-AC790006C15A}" destId="{40C1D207-66AA-4DCE-B22C-26639329E056}" srcOrd="1" destOrd="0" parTransId="{E8E5FD7C-C49F-4DCE-8784-7BA57C4ABBB8}" sibTransId="{07B106B0-9C4F-45CE-A6F4-2BF21746FF6F}"/>
    <dgm:cxn modelId="{36E4A15A-53ED-407D-89D1-03423BE3DD25}" srcId="{F5F5C174-B1DA-4E58-A2E6-AC790006C15A}" destId="{8DC3B6E4-D9ED-4E67-B0F9-1D4534D75730}" srcOrd="0" destOrd="0" parTransId="{7104228F-5FEE-4672-AD6D-2E74CD7E6155}" sibTransId="{5E39AFCF-8D7A-4FD0-BEEF-052B2210DDCA}"/>
    <dgm:cxn modelId="{DEDD16A6-8F53-4F27-81D8-C5CAE66D551B}" type="presOf" srcId="{88FB70A6-6290-43AF-8BFD-6335B0CDD322}" destId="{F92640D7-8C4F-4F9A-9D8A-364CEA8A5A42}" srcOrd="0" destOrd="0" presId="urn:microsoft.com/office/officeart/2005/8/layout/chevron2"/>
    <dgm:cxn modelId="{CD55B7F5-6FC9-42FA-B923-F6D4EA0B36EF}" type="presOf" srcId="{F5F5C174-B1DA-4E58-A2E6-AC790006C15A}" destId="{F5DE809D-F391-4032-95EA-F0AA73940871}" srcOrd="0" destOrd="0" presId="urn:microsoft.com/office/officeart/2005/8/layout/chevron2"/>
    <dgm:cxn modelId="{31F42A6F-18F7-4BAE-8DC9-7DDB435A6AA0}" srcId="{8DC3B6E4-D9ED-4E67-B0F9-1D4534D75730}" destId="{88FB70A6-6290-43AF-8BFD-6335B0CDD322}" srcOrd="0" destOrd="0" parTransId="{BC090F75-38AC-4F49-BCD6-BD06606DFA33}" sibTransId="{E2201ECD-2F41-48FC-BB4B-9BB87224A3F1}"/>
    <dgm:cxn modelId="{9C759021-2B66-4DFC-B86C-EB52578CC22D}" type="presOf" srcId="{8DC3B6E4-D9ED-4E67-B0F9-1D4534D75730}" destId="{C0C5838A-C64D-4CD9-9579-1F348406CE0E}" srcOrd="0" destOrd="0" presId="urn:microsoft.com/office/officeart/2005/8/layout/chevron2"/>
    <dgm:cxn modelId="{8BEB4DFC-352C-418C-BFE8-CD905D236B18}" srcId="{40C1D207-66AA-4DCE-B22C-26639329E056}" destId="{F4CA156B-724E-4D9A-ACE0-91E45A786F3B}" srcOrd="0" destOrd="0" parTransId="{414B36CB-FCA3-4B7B-975B-81A4F0610B1E}" sibTransId="{10294B19-642C-4471-B645-8A5B37026F85}"/>
    <dgm:cxn modelId="{5DD4C419-4E2C-414C-B356-7C97BF4209E1}" type="presOf" srcId="{F4CA156B-724E-4D9A-ACE0-91E45A786F3B}" destId="{40EE7DA6-FF44-40FB-9DDF-3593FEC446B4}" srcOrd="0" destOrd="0" presId="urn:microsoft.com/office/officeart/2005/8/layout/chevron2"/>
    <dgm:cxn modelId="{51E805F9-5549-4C50-9FF0-B7F2C7475D98}" type="presParOf" srcId="{F5DE809D-F391-4032-95EA-F0AA73940871}" destId="{FF2F4B5B-A7B1-4801-8B44-6110C4FCFE49}" srcOrd="0" destOrd="0" presId="urn:microsoft.com/office/officeart/2005/8/layout/chevron2"/>
    <dgm:cxn modelId="{9F0C84C8-82CF-4EA3-B263-2248C2EFEA8F}" type="presParOf" srcId="{FF2F4B5B-A7B1-4801-8B44-6110C4FCFE49}" destId="{C0C5838A-C64D-4CD9-9579-1F348406CE0E}" srcOrd="0" destOrd="0" presId="urn:microsoft.com/office/officeart/2005/8/layout/chevron2"/>
    <dgm:cxn modelId="{397462AF-CF87-4AA3-B666-05EDA9AC2B57}" type="presParOf" srcId="{FF2F4B5B-A7B1-4801-8B44-6110C4FCFE49}" destId="{F92640D7-8C4F-4F9A-9D8A-364CEA8A5A42}" srcOrd="1" destOrd="0" presId="urn:microsoft.com/office/officeart/2005/8/layout/chevron2"/>
    <dgm:cxn modelId="{905CA6DF-8F98-47C0-9695-83EE97C3A39A}" type="presParOf" srcId="{F5DE809D-F391-4032-95EA-F0AA73940871}" destId="{A3F01E5C-3865-4890-8723-FCA6ED6F2AB2}" srcOrd="1" destOrd="0" presId="urn:microsoft.com/office/officeart/2005/8/layout/chevron2"/>
    <dgm:cxn modelId="{1F59DB35-9305-4453-8A89-63C3D75A43C7}" type="presParOf" srcId="{F5DE809D-F391-4032-95EA-F0AA73940871}" destId="{A3DCF76B-119B-4186-AC78-10AA78BDD0B7}" srcOrd="2" destOrd="0" presId="urn:microsoft.com/office/officeart/2005/8/layout/chevron2"/>
    <dgm:cxn modelId="{8951128A-0C2C-4782-9337-E7891A9FA38F}" type="presParOf" srcId="{A3DCF76B-119B-4186-AC78-10AA78BDD0B7}" destId="{A133D93E-D27F-4926-9376-DECC5E3A801B}" srcOrd="0" destOrd="0" presId="urn:microsoft.com/office/officeart/2005/8/layout/chevron2"/>
    <dgm:cxn modelId="{8D4FA324-BC0C-4ADE-BBE4-39E16DA38886}" type="presParOf" srcId="{A3DCF76B-119B-4186-AC78-10AA78BDD0B7}" destId="{40EE7DA6-FF44-40FB-9DDF-3593FEC446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C3B6E4-D9ED-4E67-B0F9-1D4534D75730}">
      <dgm:prSet phldrT="[Texto]" custT="1"/>
      <dgm:spPr/>
      <dgm:t>
        <a:bodyPr/>
        <a:lstStyle/>
        <a:p>
          <a:endParaRPr lang="es-EC" sz="1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EXIGIBILIDAD </a:t>
          </a: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PAGO DE LA </a:t>
          </a: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OBLIGACIÓN</a:t>
          </a:r>
          <a:endParaRPr lang="es-ES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4228F-5FEE-4672-AD6D-2E74CD7E6155}" type="parTrans" cxnId="{36E4A15A-53ED-407D-89D1-03423BE3DD25}">
      <dgm:prSet/>
      <dgm:spPr/>
      <dgm:t>
        <a:bodyPr/>
        <a:lstStyle/>
        <a:p>
          <a:endParaRPr lang="es-ES"/>
        </a:p>
      </dgm:t>
    </dgm:pt>
    <dgm:pt modelId="{5E39AFCF-8D7A-4FD0-BEEF-052B2210DDCA}" type="sibTrans" cxnId="{36E4A15A-53ED-407D-89D1-03423BE3DD25}">
      <dgm:prSet/>
      <dgm:spPr/>
      <dgm:t>
        <a:bodyPr/>
        <a:lstStyle/>
        <a:p>
          <a:endParaRPr lang="es-ES"/>
        </a:p>
      </dgm:t>
    </dgm:pt>
    <dgm:pt modelId="{88FB70A6-6290-43AF-8BFD-6335B0CDD322}">
      <dgm:prSet phldrT="[Texto]" custT="1"/>
      <dgm:spPr/>
      <dgm:t>
        <a:bodyPr/>
        <a:lstStyle/>
        <a:p>
          <a:r>
            <a:rPr lang="es-EC" sz="1800" dirty="0" smtClean="0"/>
            <a:t>Hasta,  única y exclusivamente, el mes de marzo  de cada  año (Art. 34  Ley de Minería)</a:t>
          </a:r>
          <a:endParaRPr lang="es-ES" sz="1800" dirty="0"/>
        </a:p>
      </dgm:t>
    </dgm:pt>
    <dgm:pt modelId="{BC090F75-38AC-4F49-BCD6-BD06606DFA33}" type="parTrans" cxnId="{31F42A6F-18F7-4BAE-8DC9-7DDB435A6AA0}">
      <dgm:prSet/>
      <dgm:spPr/>
      <dgm:t>
        <a:bodyPr/>
        <a:lstStyle/>
        <a:p>
          <a:endParaRPr lang="es-ES"/>
        </a:p>
      </dgm:t>
    </dgm:pt>
    <dgm:pt modelId="{E2201ECD-2F41-48FC-BB4B-9BB87224A3F1}" type="sibTrans" cxnId="{31F42A6F-18F7-4BAE-8DC9-7DDB435A6AA0}">
      <dgm:prSet/>
      <dgm:spPr/>
      <dgm:t>
        <a:bodyPr/>
        <a:lstStyle/>
        <a:p>
          <a:endParaRPr lang="es-ES"/>
        </a:p>
      </dgm:t>
    </dgm:pt>
    <dgm:pt modelId="{40C1D207-66AA-4DCE-B22C-26639329E056}">
      <dgm:prSet phldrT="[Texto]" custT="1"/>
      <dgm:spPr/>
      <dgm:t>
        <a:bodyPr/>
        <a:lstStyle/>
        <a:p>
          <a:endParaRPr lang="es-EC" sz="1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 DE LA </a:t>
          </a: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OBLIGACIÓN</a:t>
          </a: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PEQUEÑA </a:t>
          </a:r>
        </a:p>
        <a:p>
          <a:r>
            <a:rPr lang="es-EC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MINERÍA </a:t>
          </a:r>
          <a:endParaRPr lang="es-ES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E5FD7C-C49F-4DCE-8784-7BA57C4ABBB8}" type="parTrans" cxnId="{4240B25A-67BA-4A46-82B1-DB3A2DF26299}">
      <dgm:prSet/>
      <dgm:spPr/>
      <dgm:t>
        <a:bodyPr/>
        <a:lstStyle/>
        <a:p>
          <a:endParaRPr lang="es-ES"/>
        </a:p>
      </dgm:t>
    </dgm:pt>
    <dgm:pt modelId="{07B106B0-9C4F-45CE-A6F4-2BF21746FF6F}" type="sibTrans" cxnId="{4240B25A-67BA-4A46-82B1-DB3A2DF26299}">
      <dgm:prSet/>
      <dgm:spPr/>
      <dgm:t>
        <a:bodyPr/>
        <a:lstStyle/>
        <a:p>
          <a:endParaRPr lang="es-ES"/>
        </a:p>
      </dgm:t>
    </dgm:pt>
    <dgm:pt modelId="{F4CA156B-724E-4D9A-ACE0-91E45A786F3B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Se establece una patente anual de conservación para las actividades simultáneas de exploración –explotación equivalente al 2% de la R.B.U. </a:t>
          </a:r>
          <a:r>
            <a:rPr lang="es-EC" sz="1800" dirty="0" smtClean="0"/>
            <a:t>(Art. 34  Ley de Minería)</a:t>
          </a:r>
          <a:endParaRPr lang="es-ES" sz="1800" dirty="0"/>
        </a:p>
      </dgm:t>
    </dgm:pt>
    <dgm:pt modelId="{414B36CB-FCA3-4B7B-975B-81A4F0610B1E}" type="parTrans" cxnId="{8BEB4DFC-352C-418C-BFE8-CD905D236B18}">
      <dgm:prSet/>
      <dgm:spPr/>
      <dgm:t>
        <a:bodyPr/>
        <a:lstStyle/>
        <a:p>
          <a:endParaRPr lang="es-ES"/>
        </a:p>
      </dgm:t>
    </dgm:pt>
    <dgm:pt modelId="{10294B19-642C-4471-B645-8A5B37026F85}" type="sibTrans" cxnId="{8BEB4DFC-352C-418C-BFE8-CD905D236B18}">
      <dgm:prSet/>
      <dgm:spPr/>
      <dgm:t>
        <a:bodyPr/>
        <a:lstStyle/>
        <a:p>
          <a:endParaRPr lang="es-ES"/>
        </a:p>
      </dgm:t>
    </dgm:pt>
    <dgm:pt modelId="{DD486276-7C9C-448D-95DC-B6F16DA2E52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s-EC" sz="9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 </a:t>
          </a:r>
          <a:r>
            <a:rPr lang="es-EC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</a:t>
          </a:r>
          <a:r>
            <a:rPr lang="es-EC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OBLIGACIÓN</a:t>
          </a:r>
          <a:endParaRPr lang="es-EC" sz="9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MEDIANA Y GRAN MINERÍA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EC" sz="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(ART. 34, Y ART. INNUMERADO A CONTINUACION DEL TITULO VIII)</a:t>
          </a:r>
          <a:endParaRPr lang="es-ES" sz="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DE6ED8-61F9-4DEF-A5CD-71FA2A0DEC7F}" type="parTrans" cxnId="{36E48DD3-5243-4A03-8E5C-5763018629BB}">
      <dgm:prSet/>
      <dgm:spPr/>
      <dgm:t>
        <a:bodyPr/>
        <a:lstStyle/>
        <a:p>
          <a:endParaRPr lang="es-ES"/>
        </a:p>
      </dgm:t>
    </dgm:pt>
    <dgm:pt modelId="{04D4CCF9-A540-4453-B055-40B2544D7503}" type="sibTrans" cxnId="{36E48DD3-5243-4A03-8E5C-5763018629BB}">
      <dgm:prSet/>
      <dgm:spPr/>
      <dgm:t>
        <a:bodyPr/>
        <a:lstStyle/>
        <a:p>
          <a:endParaRPr lang="es-ES"/>
        </a:p>
      </dgm:t>
    </dgm:pt>
    <dgm:pt modelId="{2B8BBCBB-C001-472A-A77A-770B5EA508D1}">
      <dgm:prSet custT="1"/>
      <dgm:spPr/>
      <dgm:t>
        <a:bodyPr/>
        <a:lstStyle/>
        <a:p>
          <a:r>
            <a:rPr lang="es-EC" sz="1600" dirty="0" smtClean="0"/>
            <a:t>Exploración inicial                			2,5 %  R.B.U.  C/</a:t>
          </a:r>
          <a:r>
            <a:rPr lang="es-EC" sz="1600" dirty="0" err="1" smtClean="0"/>
            <a:t>Ha.</a:t>
          </a:r>
          <a:endParaRPr lang="es-ES" sz="1600" dirty="0"/>
        </a:p>
      </dgm:t>
    </dgm:pt>
    <dgm:pt modelId="{5B43B44A-071B-453D-9FA1-4F11E64B434E}" type="parTrans" cxnId="{6E305AE4-518B-4504-AF2D-750C4E52D6B5}">
      <dgm:prSet/>
      <dgm:spPr/>
      <dgm:t>
        <a:bodyPr/>
        <a:lstStyle/>
        <a:p>
          <a:endParaRPr lang="es-ES"/>
        </a:p>
      </dgm:t>
    </dgm:pt>
    <dgm:pt modelId="{7216F408-D18E-41BE-947A-A5190BFB0940}" type="sibTrans" cxnId="{6E305AE4-518B-4504-AF2D-750C4E52D6B5}">
      <dgm:prSet/>
      <dgm:spPr/>
      <dgm:t>
        <a:bodyPr/>
        <a:lstStyle/>
        <a:p>
          <a:endParaRPr lang="es-ES"/>
        </a:p>
      </dgm:t>
    </dgm:pt>
    <dgm:pt modelId="{E3F6BA51-FD8B-4D50-8008-001E47D1CDDA}">
      <dgm:prSet custT="1"/>
      <dgm:spPr/>
      <dgm:t>
        <a:bodyPr/>
        <a:lstStyle/>
        <a:p>
          <a:r>
            <a:rPr lang="es-EC" sz="1600" dirty="0" smtClean="0"/>
            <a:t>Exploración avanzada y evaluación  económica          5%  R.B.U. C/</a:t>
          </a:r>
          <a:r>
            <a:rPr lang="es-EC" sz="1600" dirty="0" err="1" smtClean="0"/>
            <a:t>Ha.</a:t>
          </a:r>
          <a:endParaRPr lang="es-ES" sz="1600" dirty="0"/>
        </a:p>
      </dgm:t>
    </dgm:pt>
    <dgm:pt modelId="{E63681FB-ADEA-4FB0-AE36-DA1EF6428EC1}" type="parTrans" cxnId="{15ADD2AE-569F-4093-BD18-8096A56EB09B}">
      <dgm:prSet/>
      <dgm:spPr/>
      <dgm:t>
        <a:bodyPr/>
        <a:lstStyle/>
        <a:p>
          <a:endParaRPr lang="es-ES"/>
        </a:p>
      </dgm:t>
    </dgm:pt>
    <dgm:pt modelId="{617FA90F-8AAA-4696-81C8-793BEC67C87A}" type="sibTrans" cxnId="{15ADD2AE-569F-4093-BD18-8096A56EB09B}">
      <dgm:prSet/>
      <dgm:spPr/>
      <dgm:t>
        <a:bodyPr/>
        <a:lstStyle/>
        <a:p>
          <a:endParaRPr lang="es-ES"/>
        </a:p>
      </dgm:t>
    </dgm:pt>
    <dgm:pt modelId="{E452F31B-E2DD-4091-9693-4AC4A773C972}">
      <dgm:prSet custT="1"/>
      <dgm:spPr/>
      <dgm:t>
        <a:bodyPr/>
        <a:lstStyle/>
        <a:p>
          <a:r>
            <a:rPr lang="es-EC" sz="1600" dirty="0" smtClean="0"/>
            <a:t>Fase explotación 				  10%  R.B.U. C/</a:t>
          </a:r>
          <a:r>
            <a:rPr lang="es-EC" sz="1600" dirty="0" err="1" smtClean="0"/>
            <a:t>Ha.</a:t>
          </a:r>
          <a:r>
            <a:rPr lang="es-EC" sz="1600" dirty="0" smtClean="0"/>
            <a:t>  </a:t>
          </a:r>
        </a:p>
      </dgm:t>
    </dgm:pt>
    <dgm:pt modelId="{F99F8722-E97F-44A5-AE8F-972871CDC9C3}" type="parTrans" cxnId="{74DB18AE-AD62-47E4-A507-43AAE75B625F}">
      <dgm:prSet/>
      <dgm:spPr/>
      <dgm:t>
        <a:bodyPr/>
        <a:lstStyle/>
        <a:p>
          <a:endParaRPr lang="es-ES"/>
        </a:p>
      </dgm:t>
    </dgm:pt>
    <dgm:pt modelId="{CB036074-523B-4789-ABB6-C8B5B9AFAD8D}" type="sibTrans" cxnId="{74DB18AE-AD62-47E4-A507-43AAE75B625F}">
      <dgm:prSet/>
      <dgm:spPr/>
      <dgm:t>
        <a:bodyPr/>
        <a:lstStyle/>
        <a:p>
          <a:endParaRPr lang="es-ES"/>
        </a:p>
      </dgm:t>
    </dgm:pt>
    <dgm:pt modelId="{3BA4F0D6-E874-41CE-9F55-C2E1ED7596F8}">
      <dgm:prSet custT="1"/>
      <dgm:spPr/>
      <dgm:t>
        <a:bodyPr/>
        <a:lstStyle/>
        <a:p>
          <a:r>
            <a:rPr lang="es-EC" sz="1600" dirty="0" smtClean="0"/>
            <a:t>R.B.U= remuneración básica unificada</a:t>
          </a:r>
        </a:p>
      </dgm:t>
    </dgm:pt>
    <dgm:pt modelId="{63FE62C4-99D5-4F3C-AFC9-2290E8CAAE1F}" type="parTrans" cxnId="{8B37EC59-40A5-4F0F-A0D4-9E8EB9F12907}">
      <dgm:prSet/>
      <dgm:spPr/>
      <dgm:t>
        <a:bodyPr/>
        <a:lstStyle/>
        <a:p>
          <a:endParaRPr lang="es-ES"/>
        </a:p>
      </dgm:t>
    </dgm:pt>
    <dgm:pt modelId="{EC3C4F01-151D-46E4-BC4D-553723B6B7C0}" type="sibTrans" cxnId="{8B37EC59-40A5-4F0F-A0D4-9E8EB9F12907}">
      <dgm:prSet/>
      <dgm:spPr/>
      <dgm:t>
        <a:bodyPr/>
        <a:lstStyle/>
        <a:p>
          <a:endParaRPr lang="es-ES"/>
        </a:p>
      </dgm:t>
    </dgm:pt>
    <dgm:pt modelId="{980277BF-D970-40C8-A01B-0CA37F1C320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R.B.U= remuneración básica unificada</a:t>
          </a:r>
          <a:endParaRPr lang="es-ES" sz="1800" dirty="0"/>
        </a:p>
      </dgm:t>
    </dgm:pt>
    <dgm:pt modelId="{C709A992-DC8E-4361-9E43-15F08B148569}" type="parTrans" cxnId="{3874AAC4-9ABB-4BA5-87A1-EA002E9F4C11}">
      <dgm:prSet/>
      <dgm:spPr/>
      <dgm:t>
        <a:bodyPr/>
        <a:lstStyle/>
        <a:p>
          <a:endParaRPr lang="es-ES"/>
        </a:p>
      </dgm:t>
    </dgm:pt>
    <dgm:pt modelId="{DA85A096-B426-4448-BBDA-402AB669537A}" type="sibTrans" cxnId="{3874AAC4-9ABB-4BA5-87A1-EA002E9F4C11}">
      <dgm:prSet/>
      <dgm:spPr/>
      <dgm:t>
        <a:bodyPr/>
        <a:lstStyle/>
        <a:p>
          <a:endParaRPr lang="es-ES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2F4B5B-A7B1-4801-8B44-6110C4FCFE49}" type="pres">
      <dgm:prSet presAssocID="{8DC3B6E4-D9ED-4E67-B0F9-1D4534D75730}" presName="composite" presStyleCnt="0"/>
      <dgm:spPr/>
    </dgm:pt>
    <dgm:pt modelId="{C0C5838A-C64D-4CD9-9579-1F348406CE0E}" type="pres">
      <dgm:prSet presAssocID="{8DC3B6E4-D9ED-4E67-B0F9-1D4534D7573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2640D7-8C4F-4F9A-9D8A-364CEA8A5A42}" type="pres">
      <dgm:prSet presAssocID="{8DC3B6E4-D9ED-4E67-B0F9-1D4534D75730}" presName="descendantText" presStyleLbl="alignAcc1" presStyleIdx="0" presStyleCnt="3" custScaleX="85675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F01E5C-3865-4890-8723-FCA6ED6F2AB2}" type="pres">
      <dgm:prSet presAssocID="{5E39AFCF-8D7A-4FD0-BEEF-052B2210DDCA}" presName="sp" presStyleCnt="0"/>
      <dgm:spPr/>
    </dgm:pt>
    <dgm:pt modelId="{A3DCF76B-119B-4186-AC78-10AA78BDD0B7}" type="pres">
      <dgm:prSet presAssocID="{40C1D207-66AA-4DCE-B22C-26639329E056}" presName="composite" presStyleCnt="0"/>
      <dgm:spPr/>
    </dgm:pt>
    <dgm:pt modelId="{A133D93E-D27F-4926-9376-DECC5E3A801B}" type="pres">
      <dgm:prSet presAssocID="{40C1D207-66AA-4DCE-B22C-26639329E05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E7DA6-FF44-40FB-9DDF-3593FEC446B4}" type="pres">
      <dgm:prSet presAssocID="{40C1D207-66AA-4DCE-B22C-26639329E056}" presName="descendantText" presStyleLbl="alignAcc1" presStyleIdx="1" presStyleCnt="3" custScaleX="92687" custScaleY="116414" custLinFactNeighborX="-3719" custLinFactNeighborY="-12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BF324C-6F57-46CB-AFDF-35C0342DF283}" type="pres">
      <dgm:prSet presAssocID="{07B106B0-9C4F-45CE-A6F4-2BF21746FF6F}" presName="sp" presStyleCnt="0"/>
      <dgm:spPr/>
    </dgm:pt>
    <dgm:pt modelId="{DDC37E5C-D443-4C3F-B155-71989784DB06}" type="pres">
      <dgm:prSet presAssocID="{DD486276-7C9C-448D-95DC-B6F16DA2E52B}" presName="composite" presStyleCnt="0"/>
      <dgm:spPr/>
    </dgm:pt>
    <dgm:pt modelId="{77977156-641A-42E3-AA63-350533101397}" type="pres">
      <dgm:prSet presAssocID="{DD486276-7C9C-448D-95DC-B6F16DA2E52B}" presName="parentText" presStyleLbl="alignNode1" presStyleIdx="2" presStyleCnt="3" custScaleY="11732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FAC686-C0FB-4B43-BDE3-C8A6165C32BC}" type="pres">
      <dgm:prSet presAssocID="{DD486276-7C9C-448D-95DC-B6F16DA2E52B}" presName="descendantText" presStyleLbl="alignAcc1" presStyleIdx="2" presStyleCnt="3" custScaleX="95433" custScaleY="123104" custLinFactNeighborX="-2217" custLinFactNeighborY="12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74AAC4-9ABB-4BA5-87A1-EA002E9F4C11}" srcId="{40C1D207-66AA-4DCE-B22C-26639329E056}" destId="{980277BF-D970-40C8-A01B-0CA37F1C320A}" srcOrd="1" destOrd="0" parTransId="{C709A992-DC8E-4361-9E43-15F08B148569}" sibTransId="{DA85A096-B426-4448-BBDA-402AB669537A}"/>
    <dgm:cxn modelId="{6E305AE4-518B-4504-AF2D-750C4E52D6B5}" srcId="{DD486276-7C9C-448D-95DC-B6F16DA2E52B}" destId="{2B8BBCBB-C001-472A-A77A-770B5EA508D1}" srcOrd="0" destOrd="0" parTransId="{5B43B44A-071B-453D-9FA1-4F11E64B434E}" sibTransId="{7216F408-D18E-41BE-947A-A5190BFB0940}"/>
    <dgm:cxn modelId="{2219F599-692D-4C75-80C1-5C4BEF83CBA8}" type="presOf" srcId="{DD486276-7C9C-448D-95DC-B6F16DA2E52B}" destId="{77977156-641A-42E3-AA63-350533101397}" srcOrd="0" destOrd="0" presId="urn:microsoft.com/office/officeart/2005/8/layout/chevron2"/>
    <dgm:cxn modelId="{61DAF53A-5193-407C-B6F4-C14BBA946F47}" type="presOf" srcId="{88FB70A6-6290-43AF-8BFD-6335B0CDD322}" destId="{F92640D7-8C4F-4F9A-9D8A-364CEA8A5A42}" srcOrd="0" destOrd="0" presId="urn:microsoft.com/office/officeart/2005/8/layout/chevron2"/>
    <dgm:cxn modelId="{31F42A6F-18F7-4BAE-8DC9-7DDB435A6AA0}" srcId="{8DC3B6E4-D9ED-4E67-B0F9-1D4534D75730}" destId="{88FB70A6-6290-43AF-8BFD-6335B0CDD322}" srcOrd="0" destOrd="0" parTransId="{BC090F75-38AC-4F49-BCD6-BD06606DFA33}" sibTransId="{E2201ECD-2F41-48FC-BB4B-9BB87224A3F1}"/>
    <dgm:cxn modelId="{8BEB4DFC-352C-418C-BFE8-CD905D236B18}" srcId="{40C1D207-66AA-4DCE-B22C-26639329E056}" destId="{F4CA156B-724E-4D9A-ACE0-91E45A786F3B}" srcOrd="0" destOrd="0" parTransId="{414B36CB-FCA3-4B7B-975B-81A4F0610B1E}" sibTransId="{10294B19-642C-4471-B645-8A5B37026F85}"/>
    <dgm:cxn modelId="{BF0C75B4-9EA7-45AC-ACDA-1C00D657ECEA}" type="presOf" srcId="{8DC3B6E4-D9ED-4E67-B0F9-1D4534D75730}" destId="{C0C5838A-C64D-4CD9-9579-1F348406CE0E}" srcOrd="0" destOrd="0" presId="urn:microsoft.com/office/officeart/2005/8/layout/chevron2"/>
    <dgm:cxn modelId="{8B37EC59-40A5-4F0F-A0D4-9E8EB9F12907}" srcId="{DD486276-7C9C-448D-95DC-B6F16DA2E52B}" destId="{3BA4F0D6-E874-41CE-9F55-C2E1ED7596F8}" srcOrd="3" destOrd="0" parTransId="{63FE62C4-99D5-4F3C-AFC9-2290E8CAAE1F}" sibTransId="{EC3C4F01-151D-46E4-BC4D-553723B6B7C0}"/>
    <dgm:cxn modelId="{15ADD2AE-569F-4093-BD18-8096A56EB09B}" srcId="{DD486276-7C9C-448D-95DC-B6F16DA2E52B}" destId="{E3F6BA51-FD8B-4D50-8008-001E47D1CDDA}" srcOrd="1" destOrd="0" parTransId="{E63681FB-ADEA-4FB0-AE36-DA1EF6428EC1}" sibTransId="{617FA90F-8AAA-4696-81C8-793BEC67C87A}"/>
    <dgm:cxn modelId="{4240B25A-67BA-4A46-82B1-DB3A2DF26299}" srcId="{F5F5C174-B1DA-4E58-A2E6-AC790006C15A}" destId="{40C1D207-66AA-4DCE-B22C-26639329E056}" srcOrd="1" destOrd="0" parTransId="{E8E5FD7C-C49F-4DCE-8784-7BA57C4ABBB8}" sibTransId="{07B106B0-9C4F-45CE-A6F4-2BF21746FF6F}"/>
    <dgm:cxn modelId="{36E48DD3-5243-4A03-8E5C-5763018629BB}" srcId="{F5F5C174-B1DA-4E58-A2E6-AC790006C15A}" destId="{DD486276-7C9C-448D-95DC-B6F16DA2E52B}" srcOrd="2" destOrd="0" parTransId="{6BDE6ED8-61F9-4DEF-A5CD-71FA2A0DEC7F}" sibTransId="{04D4CCF9-A540-4453-B055-40B2544D7503}"/>
    <dgm:cxn modelId="{06BF80FD-D2E9-437E-87BD-98D8C069810F}" type="presOf" srcId="{E3F6BA51-FD8B-4D50-8008-001E47D1CDDA}" destId="{AFFAC686-C0FB-4B43-BDE3-C8A6165C32BC}" srcOrd="0" destOrd="1" presId="urn:microsoft.com/office/officeart/2005/8/layout/chevron2"/>
    <dgm:cxn modelId="{74DB18AE-AD62-47E4-A507-43AAE75B625F}" srcId="{DD486276-7C9C-448D-95DC-B6F16DA2E52B}" destId="{E452F31B-E2DD-4091-9693-4AC4A773C972}" srcOrd="2" destOrd="0" parTransId="{F99F8722-E97F-44A5-AE8F-972871CDC9C3}" sibTransId="{CB036074-523B-4789-ABB6-C8B5B9AFAD8D}"/>
    <dgm:cxn modelId="{637DC03E-CEA4-44D4-AC46-6E991A4C2E20}" type="presOf" srcId="{3BA4F0D6-E874-41CE-9F55-C2E1ED7596F8}" destId="{AFFAC686-C0FB-4B43-BDE3-C8A6165C32BC}" srcOrd="0" destOrd="3" presId="urn:microsoft.com/office/officeart/2005/8/layout/chevron2"/>
    <dgm:cxn modelId="{36E4A15A-53ED-407D-89D1-03423BE3DD25}" srcId="{F5F5C174-B1DA-4E58-A2E6-AC790006C15A}" destId="{8DC3B6E4-D9ED-4E67-B0F9-1D4534D75730}" srcOrd="0" destOrd="0" parTransId="{7104228F-5FEE-4672-AD6D-2E74CD7E6155}" sibTransId="{5E39AFCF-8D7A-4FD0-BEEF-052B2210DDCA}"/>
    <dgm:cxn modelId="{69ED1791-C22F-4E2B-B65A-129E2CEE269F}" type="presOf" srcId="{F4CA156B-724E-4D9A-ACE0-91E45A786F3B}" destId="{40EE7DA6-FF44-40FB-9DDF-3593FEC446B4}" srcOrd="0" destOrd="0" presId="urn:microsoft.com/office/officeart/2005/8/layout/chevron2"/>
    <dgm:cxn modelId="{7A08A99D-1D9C-4BDC-A0C2-319C103BEED2}" type="presOf" srcId="{980277BF-D970-40C8-A01B-0CA37F1C320A}" destId="{40EE7DA6-FF44-40FB-9DDF-3593FEC446B4}" srcOrd="0" destOrd="1" presId="urn:microsoft.com/office/officeart/2005/8/layout/chevron2"/>
    <dgm:cxn modelId="{5F2B7D90-4AFC-4463-8E84-B4681E2C017E}" type="presOf" srcId="{2B8BBCBB-C001-472A-A77A-770B5EA508D1}" destId="{AFFAC686-C0FB-4B43-BDE3-C8A6165C32BC}" srcOrd="0" destOrd="0" presId="urn:microsoft.com/office/officeart/2005/8/layout/chevron2"/>
    <dgm:cxn modelId="{B64F9C72-693F-45D8-8900-A2EBB3C14D0A}" type="presOf" srcId="{F5F5C174-B1DA-4E58-A2E6-AC790006C15A}" destId="{F5DE809D-F391-4032-95EA-F0AA73940871}" srcOrd="0" destOrd="0" presId="urn:microsoft.com/office/officeart/2005/8/layout/chevron2"/>
    <dgm:cxn modelId="{9B65E52D-48BE-446D-A95B-EF97CEF90246}" type="presOf" srcId="{E452F31B-E2DD-4091-9693-4AC4A773C972}" destId="{AFFAC686-C0FB-4B43-BDE3-C8A6165C32BC}" srcOrd="0" destOrd="2" presId="urn:microsoft.com/office/officeart/2005/8/layout/chevron2"/>
    <dgm:cxn modelId="{04670C9F-5A21-4542-8CE9-8005C8085F0E}" type="presOf" srcId="{40C1D207-66AA-4DCE-B22C-26639329E056}" destId="{A133D93E-D27F-4926-9376-DECC5E3A801B}" srcOrd="0" destOrd="0" presId="urn:microsoft.com/office/officeart/2005/8/layout/chevron2"/>
    <dgm:cxn modelId="{7539A220-4ACD-4874-A65E-322F8D2E6323}" type="presParOf" srcId="{F5DE809D-F391-4032-95EA-F0AA73940871}" destId="{FF2F4B5B-A7B1-4801-8B44-6110C4FCFE49}" srcOrd="0" destOrd="0" presId="urn:microsoft.com/office/officeart/2005/8/layout/chevron2"/>
    <dgm:cxn modelId="{6983652F-2F72-4012-9449-DCF6038A0614}" type="presParOf" srcId="{FF2F4B5B-A7B1-4801-8B44-6110C4FCFE49}" destId="{C0C5838A-C64D-4CD9-9579-1F348406CE0E}" srcOrd="0" destOrd="0" presId="urn:microsoft.com/office/officeart/2005/8/layout/chevron2"/>
    <dgm:cxn modelId="{D7D13FB1-04CF-4441-9153-CE16CDF6223A}" type="presParOf" srcId="{FF2F4B5B-A7B1-4801-8B44-6110C4FCFE49}" destId="{F92640D7-8C4F-4F9A-9D8A-364CEA8A5A42}" srcOrd="1" destOrd="0" presId="urn:microsoft.com/office/officeart/2005/8/layout/chevron2"/>
    <dgm:cxn modelId="{7F418500-3694-4A8E-A0DF-1B40AF0CE259}" type="presParOf" srcId="{F5DE809D-F391-4032-95EA-F0AA73940871}" destId="{A3F01E5C-3865-4890-8723-FCA6ED6F2AB2}" srcOrd="1" destOrd="0" presId="urn:microsoft.com/office/officeart/2005/8/layout/chevron2"/>
    <dgm:cxn modelId="{6702B758-4F8B-4213-92DE-4054BB801943}" type="presParOf" srcId="{F5DE809D-F391-4032-95EA-F0AA73940871}" destId="{A3DCF76B-119B-4186-AC78-10AA78BDD0B7}" srcOrd="2" destOrd="0" presId="urn:microsoft.com/office/officeart/2005/8/layout/chevron2"/>
    <dgm:cxn modelId="{4DB8BAD8-A170-425D-B918-5B34150D6214}" type="presParOf" srcId="{A3DCF76B-119B-4186-AC78-10AA78BDD0B7}" destId="{A133D93E-D27F-4926-9376-DECC5E3A801B}" srcOrd="0" destOrd="0" presId="urn:microsoft.com/office/officeart/2005/8/layout/chevron2"/>
    <dgm:cxn modelId="{A3033AE9-2408-4536-939E-DC6E2E334DBF}" type="presParOf" srcId="{A3DCF76B-119B-4186-AC78-10AA78BDD0B7}" destId="{40EE7DA6-FF44-40FB-9DDF-3593FEC446B4}" srcOrd="1" destOrd="0" presId="urn:microsoft.com/office/officeart/2005/8/layout/chevron2"/>
    <dgm:cxn modelId="{4C40ACC8-EE8D-430D-9227-13A609A9FDD4}" type="presParOf" srcId="{F5DE809D-F391-4032-95EA-F0AA73940871}" destId="{82BF324C-6F57-46CB-AFDF-35C0342DF283}" srcOrd="3" destOrd="0" presId="urn:microsoft.com/office/officeart/2005/8/layout/chevron2"/>
    <dgm:cxn modelId="{6F2A2C6B-259F-4D1A-929E-447A1DB2A794}" type="presParOf" srcId="{F5DE809D-F391-4032-95EA-F0AA73940871}" destId="{DDC37E5C-D443-4C3F-B155-71989784DB06}" srcOrd="4" destOrd="0" presId="urn:microsoft.com/office/officeart/2005/8/layout/chevron2"/>
    <dgm:cxn modelId="{F99F5C9B-E92D-4D5A-BEA4-2998FF49495E}" type="presParOf" srcId="{DDC37E5C-D443-4C3F-B155-71989784DB06}" destId="{77977156-641A-42E3-AA63-350533101397}" srcOrd="0" destOrd="0" presId="urn:microsoft.com/office/officeart/2005/8/layout/chevron2"/>
    <dgm:cxn modelId="{159DD080-0206-4212-8476-D5507E323391}" type="presParOf" srcId="{DDC37E5C-D443-4C3F-B155-71989784DB06}" destId="{AFFAC686-C0FB-4B43-BDE3-C8A6165C32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C3B6E4-D9ED-4E67-B0F9-1D4534D75730}">
      <dgm:prSet phldrT="[Texto]" custT="1"/>
      <dgm:spPr/>
      <dgm:t>
        <a:bodyPr/>
        <a:lstStyle/>
        <a:p>
          <a:endParaRPr lang="es-EC" sz="1000" b="1" dirty="0" smtClean="0"/>
        </a:p>
        <a:p>
          <a:r>
            <a:rPr lang="es-EC" sz="1000" b="1" dirty="0" smtClean="0"/>
            <a:t>EXIGIBILIDAD </a:t>
          </a:r>
        </a:p>
        <a:p>
          <a:r>
            <a:rPr lang="es-EC" sz="1000" b="1" dirty="0" smtClean="0"/>
            <a:t>DE PAGO DE LA </a:t>
          </a:r>
        </a:p>
        <a:p>
          <a:r>
            <a:rPr lang="es-EC" sz="1000" b="1" dirty="0" smtClean="0"/>
            <a:t>OBLIGACIÓN</a:t>
          </a:r>
          <a:endParaRPr lang="es-ES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4228F-5FEE-4672-AD6D-2E74CD7E6155}" type="parTrans" cxnId="{36E4A15A-53ED-407D-89D1-03423BE3DD25}">
      <dgm:prSet/>
      <dgm:spPr/>
      <dgm:t>
        <a:bodyPr/>
        <a:lstStyle/>
        <a:p>
          <a:endParaRPr lang="es-ES"/>
        </a:p>
      </dgm:t>
    </dgm:pt>
    <dgm:pt modelId="{5E39AFCF-8D7A-4FD0-BEEF-052B2210DDCA}" type="sibTrans" cxnId="{36E4A15A-53ED-407D-89D1-03423BE3DD25}">
      <dgm:prSet/>
      <dgm:spPr/>
      <dgm:t>
        <a:bodyPr/>
        <a:lstStyle/>
        <a:p>
          <a:endParaRPr lang="es-ES"/>
        </a:p>
      </dgm:t>
    </dgm:pt>
    <dgm:pt modelId="{88FB70A6-6290-43AF-8BFD-6335B0CDD322}">
      <dgm:prSet phldrT="[Texto]"/>
      <dgm:spPr/>
      <dgm:t>
        <a:bodyPr/>
        <a:lstStyle/>
        <a:p>
          <a:r>
            <a:rPr lang="es-EC" dirty="0" smtClean="0"/>
            <a:t>Semestral</a:t>
          </a:r>
          <a:endParaRPr lang="es-ES" dirty="0"/>
        </a:p>
      </dgm:t>
    </dgm:pt>
    <dgm:pt modelId="{BC090F75-38AC-4F49-BCD6-BD06606DFA33}" type="parTrans" cxnId="{31F42A6F-18F7-4BAE-8DC9-7DDB435A6AA0}">
      <dgm:prSet/>
      <dgm:spPr/>
      <dgm:t>
        <a:bodyPr/>
        <a:lstStyle/>
        <a:p>
          <a:endParaRPr lang="es-ES"/>
        </a:p>
      </dgm:t>
    </dgm:pt>
    <dgm:pt modelId="{E2201ECD-2F41-48FC-BB4B-9BB87224A3F1}" type="sibTrans" cxnId="{31F42A6F-18F7-4BAE-8DC9-7DDB435A6AA0}">
      <dgm:prSet/>
      <dgm:spPr/>
      <dgm:t>
        <a:bodyPr/>
        <a:lstStyle/>
        <a:p>
          <a:endParaRPr lang="es-ES"/>
        </a:p>
      </dgm:t>
    </dgm:pt>
    <dgm:pt modelId="{40C1D207-66AA-4DCE-B22C-26639329E056}">
      <dgm:prSet phldrT="[Texto]" custT="1"/>
      <dgm:spPr/>
      <dgm:t>
        <a:bodyPr/>
        <a:lstStyle/>
        <a:p>
          <a:r>
            <a:rPr lang="es-EC" sz="1000" b="1" dirty="0" smtClean="0"/>
            <a:t>PORCENTAJE</a:t>
          </a:r>
        </a:p>
        <a:p>
          <a:r>
            <a:rPr lang="es-EC" sz="1000" b="1" dirty="0" smtClean="0">
              <a:solidFill>
                <a:schemeClr val="bg1"/>
              </a:solidFill>
            </a:rPr>
            <a:t>ART. 93</a:t>
          </a:r>
          <a:endParaRPr lang="es-ES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E5FD7C-C49F-4DCE-8784-7BA57C4ABBB8}" type="parTrans" cxnId="{4240B25A-67BA-4A46-82B1-DB3A2DF26299}">
      <dgm:prSet/>
      <dgm:spPr/>
      <dgm:t>
        <a:bodyPr/>
        <a:lstStyle/>
        <a:p>
          <a:endParaRPr lang="es-ES"/>
        </a:p>
      </dgm:t>
    </dgm:pt>
    <dgm:pt modelId="{07B106B0-9C4F-45CE-A6F4-2BF21746FF6F}" type="sibTrans" cxnId="{4240B25A-67BA-4A46-82B1-DB3A2DF26299}">
      <dgm:prSet/>
      <dgm:spPr/>
      <dgm:t>
        <a:bodyPr/>
        <a:lstStyle/>
        <a:p>
          <a:endParaRPr lang="es-ES"/>
        </a:p>
      </dgm:t>
    </dgm:pt>
    <dgm:pt modelId="{F4CA156B-724E-4D9A-ACE0-91E45A786F3B}">
      <dgm:prSet phldrT="[Texto]"/>
      <dgm:spPr/>
      <dgm:t>
        <a:bodyPr/>
        <a:lstStyle/>
        <a:p>
          <a:r>
            <a:rPr lang="es-EC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PEQUEÑA MINERÍA</a:t>
          </a:r>
          <a:endParaRPr lang="es-ES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4B36CB-FCA3-4B7B-975B-81A4F0610B1E}" type="parTrans" cxnId="{8BEB4DFC-352C-418C-BFE8-CD905D236B18}">
      <dgm:prSet/>
      <dgm:spPr/>
      <dgm:t>
        <a:bodyPr/>
        <a:lstStyle/>
        <a:p>
          <a:endParaRPr lang="es-ES"/>
        </a:p>
      </dgm:t>
    </dgm:pt>
    <dgm:pt modelId="{10294B19-642C-4471-B645-8A5B37026F85}" type="sibTrans" cxnId="{8BEB4DFC-352C-418C-BFE8-CD905D236B18}">
      <dgm:prSet/>
      <dgm:spPr/>
      <dgm:t>
        <a:bodyPr/>
        <a:lstStyle/>
        <a:p>
          <a:endParaRPr lang="es-ES"/>
        </a:p>
      </dgm:t>
    </dgm:pt>
    <dgm:pt modelId="{DD486276-7C9C-448D-95DC-B6F16DA2E52B}">
      <dgm:prSet custT="1"/>
      <dgm:spPr/>
      <dgm:t>
        <a:bodyPr/>
        <a:lstStyle/>
        <a:p>
          <a:r>
            <a:rPr lang="es-EC" sz="1000" b="1" dirty="0" smtClean="0"/>
            <a:t>PORCENTAJE </a:t>
          </a:r>
        </a:p>
        <a:p>
          <a:r>
            <a:rPr lang="es-EC" sz="1000" dirty="0" smtClean="0">
              <a:solidFill>
                <a:schemeClr val="bg1"/>
              </a:solidFill>
            </a:rPr>
            <a:t>Art. Innumerado a continuación del título VIII </a:t>
          </a:r>
          <a:endParaRPr lang="es-ES" sz="1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DE6ED8-61F9-4DEF-A5CD-71FA2A0DEC7F}" type="parTrans" cxnId="{36E48DD3-5243-4A03-8E5C-5763018629BB}">
      <dgm:prSet/>
      <dgm:spPr/>
      <dgm:t>
        <a:bodyPr/>
        <a:lstStyle/>
        <a:p>
          <a:endParaRPr lang="es-ES"/>
        </a:p>
      </dgm:t>
    </dgm:pt>
    <dgm:pt modelId="{04D4CCF9-A540-4453-B055-40B2544D7503}" type="sibTrans" cxnId="{36E48DD3-5243-4A03-8E5C-5763018629BB}">
      <dgm:prSet/>
      <dgm:spPr/>
      <dgm:t>
        <a:bodyPr/>
        <a:lstStyle/>
        <a:p>
          <a:endParaRPr lang="es-ES"/>
        </a:p>
      </dgm:t>
    </dgm:pt>
    <dgm:pt modelId="{2B8BBCBB-C001-472A-A77A-770B5EA508D1}">
      <dgm:prSet/>
      <dgm:spPr/>
      <dgm:t>
        <a:bodyPr/>
        <a:lstStyle/>
        <a:p>
          <a:r>
            <a:rPr lang="es-EC" sz="19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MEDIANA MINERÍA y GRAN MINERÍA</a:t>
          </a:r>
          <a:endParaRPr lang="es-ES" sz="1900" dirty="0"/>
        </a:p>
      </dgm:t>
    </dgm:pt>
    <dgm:pt modelId="{5B43B44A-071B-453D-9FA1-4F11E64B434E}" type="parTrans" cxnId="{6E305AE4-518B-4504-AF2D-750C4E52D6B5}">
      <dgm:prSet/>
      <dgm:spPr/>
      <dgm:t>
        <a:bodyPr/>
        <a:lstStyle/>
        <a:p>
          <a:endParaRPr lang="es-ES"/>
        </a:p>
      </dgm:t>
    </dgm:pt>
    <dgm:pt modelId="{7216F408-D18E-41BE-947A-A5190BFB0940}" type="sibTrans" cxnId="{6E305AE4-518B-4504-AF2D-750C4E52D6B5}">
      <dgm:prSet/>
      <dgm:spPr/>
      <dgm:t>
        <a:bodyPr/>
        <a:lstStyle/>
        <a:p>
          <a:endParaRPr lang="es-ES"/>
        </a:p>
      </dgm:t>
    </dgm:pt>
    <dgm:pt modelId="{73737818-3B0C-4D65-8DF2-2956D0659BBD}">
      <dgm:prSet/>
      <dgm:spPr/>
      <dgm:t>
        <a:bodyPr/>
        <a:lstStyle/>
        <a:p>
          <a:r>
            <a:rPr lang="es-EC" dirty="0" smtClean="0"/>
            <a:t>Marzo y septiembre de cada  año (Art. 92  Ley de Minería).</a:t>
          </a:r>
          <a:endParaRPr lang="es-ES" dirty="0"/>
        </a:p>
      </dgm:t>
    </dgm:pt>
    <dgm:pt modelId="{0D14D733-3F87-4430-907D-0A8C417DC3CD}" type="parTrans" cxnId="{20F1047C-C9C5-4EF9-8E26-D9D9FF8A2A68}">
      <dgm:prSet/>
      <dgm:spPr/>
      <dgm:t>
        <a:bodyPr/>
        <a:lstStyle/>
        <a:p>
          <a:endParaRPr lang="es-ES"/>
        </a:p>
      </dgm:t>
    </dgm:pt>
    <dgm:pt modelId="{53CEB347-77CD-4325-8532-94356F7C4244}" type="sibTrans" cxnId="{20F1047C-C9C5-4EF9-8E26-D9D9FF8A2A68}">
      <dgm:prSet/>
      <dgm:spPr/>
      <dgm:t>
        <a:bodyPr/>
        <a:lstStyle/>
        <a:p>
          <a:endParaRPr lang="es-ES"/>
        </a:p>
      </dgm:t>
    </dgm:pt>
    <dgm:pt modelId="{03B397B5-7A1F-466C-B233-4773A0895C73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Materiales  áridos y pétreos 3%  sobre el costo de producción.	</a:t>
          </a:r>
          <a:endParaRPr lang="es-ES" dirty="0">
            <a:solidFill>
              <a:schemeClr val="tx1"/>
            </a:solidFill>
          </a:endParaRPr>
        </a:p>
      </dgm:t>
    </dgm:pt>
    <dgm:pt modelId="{38D756C5-D30C-458E-A96D-85AB5534CC4A}" type="parTrans" cxnId="{7DEAAF59-FC25-4266-AF48-BA9602FF91F5}">
      <dgm:prSet/>
      <dgm:spPr/>
      <dgm:t>
        <a:bodyPr/>
        <a:lstStyle/>
        <a:p>
          <a:endParaRPr lang="es-ES"/>
        </a:p>
      </dgm:t>
    </dgm:pt>
    <dgm:pt modelId="{71F2C03E-53DE-4974-844B-7AD14475DD5C}" type="sibTrans" cxnId="{7DEAAF59-FC25-4266-AF48-BA9602FF91F5}">
      <dgm:prSet/>
      <dgm:spPr/>
      <dgm:t>
        <a:bodyPr/>
        <a:lstStyle/>
        <a:p>
          <a:endParaRPr lang="es-ES"/>
        </a:p>
      </dgm:t>
    </dgm:pt>
    <dgm:pt modelId="{0A213111-0B53-4FCB-AE2C-6BC99E6BC4DC}">
      <dgm:prSet custT="1"/>
      <dgm:spPr/>
      <dgm:t>
        <a:bodyPr/>
        <a:lstStyle/>
        <a:p>
          <a:r>
            <a:rPr lang="es-EC" sz="1900" dirty="0" smtClean="0">
              <a:solidFill>
                <a:schemeClr val="tx1"/>
              </a:solidFill>
            </a:rPr>
            <a:t>Materiales  áridos y pétreos. (Aplicación último inciso Art. 143, y 93 de la Ley de Minería) </a:t>
          </a:r>
          <a:r>
            <a:rPr lang="es-EC" sz="1600" b="1" dirty="0" smtClean="0">
              <a:solidFill>
                <a:schemeClr val="tx1"/>
              </a:solidFill>
            </a:rPr>
            <a:t>(3% de costos)</a:t>
          </a:r>
          <a:endParaRPr lang="es-ES" sz="1900" b="1" dirty="0"/>
        </a:p>
      </dgm:t>
    </dgm:pt>
    <dgm:pt modelId="{B3069B60-90B3-4443-88FF-1D5C8E611D85}" type="sibTrans" cxnId="{1A24272E-B455-4476-9192-404F8AEE3FA6}">
      <dgm:prSet/>
      <dgm:spPr/>
      <dgm:t>
        <a:bodyPr/>
        <a:lstStyle/>
        <a:p>
          <a:endParaRPr lang="es-EC"/>
        </a:p>
      </dgm:t>
    </dgm:pt>
    <dgm:pt modelId="{3FDDA487-244F-4276-8835-C6100431CC69}" type="parTrans" cxnId="{1A24272E-B455-4476-9192-404F8AEE3FA6}">
      <dgm:prSet/>
      <dgm:spPr/>
      <dgm:t>
        <a:bodyPr/>
        <a:lstStyle/>
        <a:p>
          <a:endParaRPr lang="es-EC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2F4B5B-A7B1-4801-8B44-6110C4FCFE49}" type="pres">
      <dgm:prSet presAssocID="{8DC3B6E4-D9ED-4E67-B0F9-1D4534D75730}" presName="composite" presStyleCnt="0"/>
      <dgm:spPr/>
    </dgm:pt>
    <dgm:pt modelId="{C0C5838A-C64D-4CD9-9579-1F348406CE0E}" type="pres">
      <dgm:prSet presAssocID="{8DC3B6E4-D9ED-4E67-B0F9-1D4534D7573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2640D7-8C4F-4F9A-9D8A-364CEA8A5A42}" type="pres">
      <dgm:prSet presAssocID="{8DC3B6E4-D9ED-4E67-B0F9-1D4534D75730}" presName="descendantText" presStyleLbl="alignAcc1" presStyleIdx="0" presStyleCnt="3" custScaleX="85675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F01E5C-3865-4890-8723-FCA6ED6F2AB2}" type="pres">
      <dgm:prSet presAssocID="{5E39AFCF-8D7A-4FD0-BEEF-052B2210DDCA}" presName="sp" presStyleCnt="0"/>
      <dgm:spPr/>
    </dgm:pt>
    <dgm:pt modelId="{A3DCF76B-119B-4186-AC78-10AA78BDD0B7}" type="pres">
      <dgm:prSet presAssocID="{40C1D207-66AA-4DCE-B22C-26639329E056}" presName="composite" presStyleCnt="0"/>
      <dgm:spPr/>
    </dgm:pt>
    <dgm:pt modelId="{A133D93E-D27F-4926-9376-DECC5E3A801B}" type="pres">
      <dgm:prSet presAssocID="{40C1D207-66AA-4DCE-B22C-26639329E05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E7DA6-FF44-40FB-9DDF-3593FEC446B4}" type="pres">
      <dgm:prSet presAssocID="{40C1D207-66AA-4DCE-B22C-26639329E056}" presName="descendantText" presStyleLbl="alignAcc1" presStyleIdx="1" presStyleCnt="3" custScaleX="84423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BF324C-6F57-46CB-AFDF-35C0342DF283}" type="pres">
      <dgm:prSet presAssocID="{07B106B0-9C4F-45CE-A6F4-2BF21746FF6F}" presName="sp" presStyleCnt="0"/>
      <dgm:spPr/>
    </dgm:pt>
    <dgm:pt modelId="{DDC37E5C-D443-4C3F-B155-71989784DB06}" type="pres">
      <dgm:prSet presAssocID="{DD486276-7C9C-448D-95DC-B6F16DA2E52B}" presName="composite" presStyleCnt="0"/>
      <dgm:spPr/>
    </dgm:pt>
    <dgm:pt modelId="{77977156-641A-42E3-AA63-350533101397}" type="pres">
      <dgm:prSet presAssocID="{DD486276-7C9C-448D-95DC-B6F16DA2E52B}" presName="parentText" presStyleLbl="alignNode1" presStyleIdx="2" presStyleCnt="3" custScaleY="11732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FAC686-C0FB-4B43-BDE3-C8A6165C32BC}" type="pres">
      <dgm:prSet presAssocID="{DD486276-7C9C-448D-95DC-B6F16DA2E52B}" presName="descendantText" presStyleLbl="alignAcc1" presStyleIdx="2" presStyleCnt="3" custScaleX="84247" custScaleY="128497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E4A15A-53ED-407D-89D1-03423BE3DD25}" srcId="{F5F5C174-B1DA-4E58-A2E6-AC790006C15A}" destId="{8DC3B6E4-D9ED-4E67-B0F9-1D4534D75730}" srcOrd="0" destOrd="0" parTransId="{7104228F-5FEE-4672-AD6D-2E74CD7E6155}" sibTransId="{5E39AFCF-8D7A-4FD0-BEEF-052B2210DDCA}"/>
    <dgm:cxn modelId="{4D8DBBED-905C-4D74-B497-B4CC375ED7BA}" type="presOf" srcId="{40C1D207-66AA-4DCE-B22C-26639329E056}" destId="{A133D93E-D27F-4926-9376-DECC5E3A801B}" srcOrd="0" destOrd="0" presId="urn:microsoft.com/office/officeart/2005/8/layout/chevron2"/>
    <dgm:cxn modelId="{851E0838-059B-4DE8-8FB6-54177568B3B3}" type="presOf" srcId="{0A213111-0B53-4FCB-AE2C-6BC99E6BC4DC}" destId="{AFFAC686-C0FB-4B43-BDE3-C8A6165C32BC}" srcOrd="0" destOrd="1" presId="urn:microsoft.com/office/officeart/2005/8/layout/chevron2"/>
    <dgm:cxn modelId="{BE491165-AF81-475C-AC29-C6CE57FDBEDE}" type="presOf" srcId="{03B397B5-7A1F-466C-B233-4773A0895C73}" destId="{40EE7DA6-FF44-40FB-9DDF-3593FEC446B4}" srcOrd="0" destOrd="1" presId="urn:microsoft.com/office/officeart/2005/8/layout/chevron2"/>
    <dgm:cxn modelId="{5D0F1287-35D0-4F07-AA38-3A6FA05A87D7}" type="presOf" srcId="{F5F5C174-B1DA-4E58-A2E6-AC790006C15A}" destId="{F5DE809D-F391-4032-95EA-F0AA73940871}" srcOrd="0" destOrd="0" presId="urn:microsoft.com/office/officeart/2005/8/layout/chevron2"/>
    <dgm:cxn modelId="{7DEAAF59-FC25-4266-AF48-BA9602FF91F5}" srcId="{40C1D207-66AA-4DCE-B22C-26639329E056}" destId="{03B397B5-7A1F-466C-B233-4773A0895C73}" srcOrd="1" destOrd="0" parTransId="{38D756C5-D30C-458E-A96D-85AB5534CC4A}" sibTransId="{71F2C03E-53DE-4974-844B-7AD14475DD5C}"/>
    <dgm:cxn modelId="{6ED8406D-2DCB-407E-A87D-5BF4382D6F95}" type="presOf" srcId="{2B8BBCBB-C001-472A-A77A-770B5EA508D1}" destId="{AFFAC686-C0FB-4B43-BDE3-C8A6165C32BC}" srcOrd="0" destOrd="0" presId="urn:microsoft.com/office/officeart/2005/8/layout/chevron2"/>
    <dgm:cxn modelId="{6E305AE4-518B-4504-AF2D-750C4E52D6B5}" srcId="{DD486276-7C9C-448D-95DC-B6F16DA2E52B}" destId="{2B8BBCBB-C001-472A-A77A-770B5EA508D1}" srcOrd="0" destOrd="0" parTransId="{5B43B44A-071B-453D-9FA1-4F11E64B434E}" sibTransId="{7216F408-D18E-41BE-947A-A5190BFB0940}"/>
    <dgm:cxn modelId="{130CF358-7BEC-47FB-A1A5-5B1BB06CC443}" type="presOf" srcId="{8DC3B6E4-D9ED-4E67-B0F9-1D4534D75730}" destId="{C0C5838A-C64D-4CD9-9579-1F348406CE0E}" srcOrd="0" destOrd="0" presId="urn:microsoft.com/office/officeart/2005/8/layout/chevron2"/>
    <dgm:cxn modelId="{4240B25A-67BA-4A46-82B1-DB3A2DF26299}" srcId="{F5F5C174-B1DA-4E58-A2E6-AC790006C15A}" destId="{40C1D207-66AA-4DCE-B22C-26639329E056}" srcOrd="1" destOrd="0" parTransId="{E8E5FD7C-C49F-4DCE-8784-7BA57C4ABBB8}" sibTransId="{07B106B0-9C4F-45CE-A6F4-2BF21746FF6F}"/>
    <dgm:cxn modelId="{1A24272E-B455-4476-9192-404F8AEE3FA6}" srcId="{DD486276-7C9C-448D-95DC-B6F16DA2E52B}" destId="{0A213111-0B53-4FCB-AE2C-6BC99E6BC4DC}" srcOrd="1" destOrd="0" parTransId="{3FDDA487-244F-4276-8835-C6100431CC69}" sibTransId="{B3069B60-90B3-4443-88FF-1D5C8E611D85}"/>
    <dgm:cxn modelId="{A96761AD-6F22-46A4-A032-275248CB73C8}" type="presOf" srcId="{73737818-3B0C-4D65-8DF2-2956D0659BBD}" destId="{F92640D7-8C4F-4F9A-9D8A-364CEA8A5A42}" srcOrd="0" destOrd="1" presId="urn:microsoft.com/office/officeart/2005/8/layout/chevron2"/>
    <dgm:cxn modelId="{0EE1A476-6CC1-43FF-BADD-2F9DCB28DF6C}" type="presOf" srcId="{88FB70A6-6290-43AF-8BFD-6335B0CDD322}" destId="{F92640D7-8C4F-4F9A-9D8A-364CEA8A5A42}" srcOrd="0" destOrd="0" presId="urn:microsoft.com/office/officeart/2005/8/layout/chevron2"/>
    <dgm:cxn modelId="{36E48DD3-5243-4A03-8E5C-5763018629BB}" srcId="{F5F5C174-B1DA-4E58-A2E6-AC790006C15A}" destId="{DD486276-7C9C-448D-95DC-B6F16DA2E52B}" srcOrd="2" destOrd="0" parTransId="{6BDE6ED8-61F9-4DEF-A5CD-71FA2A0DEC7F}" sibTransId="{04D4CCF9-A540-4453-B055-40B2544D7503}"/>
    <dgm:cxn modelId="{20F1047C-C9C5-4EF9-8E26-D9D9FF8A2A68}" srcId="{8DC3B6E4-D9ED-4E67-B0F9-1D4534D75730}" destId="{73737818-3B0C-4D65-8DF2-2956D0659BBD}" srcOrd="1" destOrd="0" parTransId="{0D14D733-3F87-4430-907D-0A8C417DC3CD}" sibTransId="{53CEB347-77CD-4325-8532-94356F7C4244}"/>
    <dgm:cxn modelId="{DF1C88EB-BF30-42F8-B12B-0A5C44A05E5B}" type="presOf" srcId="{DD486276-7C9C-448D-95DC-B6F16DA2E52B}" destId="{77977156-641A-42E3-AA63-350533101397}" srcOrd="0" destOrd="0" presId="urn:microsoft.com/office/officeart/2005/8/layout/chevron2"/>
    <dgm:cxn modelId="{31F42A6F-18F7-4BAE-8DC9-7DDB435A6AA0}" srcId="{8DC3B6E4-D9ED-4E67-B0F9-1D4534D75730}" destId="{88FB70A6-6290-43AF-8BFD-6335B0CDD322}" srcOrd="0" destOrd="0" parTransId="{BC090F75-38AC-4F49-BCD6-BD06606DFA33}" sibTransId="{E2201ECD-2F41-48FC-BB4B-9BB87224A3F1}"/>
    <dgm:cxn modelId="{8BEB4DFC-352C-418C-BFE8-CD905D236B18}" srcId="{40C1D207-66AA-4DCE-B22C-26639329E056}" destId="{F4CA156B-724E-4D9A-ACE0-91E45A786F3B}" srcOrd="0" destOrd="0" parTransId="{414B36CB-FCA3-4B7B-975B-81A4F0610B1E}" sibTransId="{10294B19-642C-4471-B645-8A5B37026F85}"/>
    <dgm:cxn modelId="{B67E4020-4256-46B7-B930-036A5E785CB5}" type="presOf" srcId="{F4CA156B-724E-4D9A-ACE0-91E45A786F3B}" destId="{40EE7DA6-FF44-40FB-9DDF-3593FEC446B4}" srcOrd="0" destOrd="0" presId="urn:microsoft.com/office/officeart/2005/8/layout/chevron2"/>
    <dgm:cxn modelId="{EAA717C7-4495-408D-96F7-CB6A110E0C1B}" type="presParOf" srcId="{F5DE809D-F391-4032-95EA-F0AA73940871}" destId="{FF2F4B5B-A7B1-4801-8B44-6110C4FCFE49}" srcOrd="0" destOrd="0" presId="urn:microsoft.com/office/officeart/2005/8/layout/chevron2"/>
    <dgm:cxn modelId="{DBE0CBC8-336A-4EB4-A1EA-5C9C62097122}" type="presParOf" srcId="{FF2F4B5B-A7B1-4801-8B44-6110C4FCFE49}" destId="{C0C5838A-C64D-4CD9-9579-1F348406CE0E}" srcOrd="0" destOrd="0" presId="urn:microsoft.com/office/officeart/2005/8/layout/chevron2"/>
    <dgm:cxn modelId="{8356B842-E5D1-4A35-B6F5-E0E8A3535CAC}" type="presParOf" srcId="{FF2F4B5B-A7B1-4801-8B44-6110C4FCFE49}" destId="{F92640D7-8C4F-4F9A-9D8A-364CEA8A5A42}" srcOrd="1" destOrd="0" presId="urn:microsoft.com/office/officeart/2005/8/layout/chevron2"/>
    <dgm:cxn modelId="{8516DBE1-30D6-431F-ACEF-4787409BC5B5}" type="presParOf" srcId="{F5DE809D-F391-4032-95EA-F0AA73940871}" destId="{A3F01E5C-3865-4890-8723-FCA6ED6F2AB2}" srcOrd="1" destOrd="0" presId="urn:microsoft.com/office/officeart/2005/8/layout/chevron2"/>
    <dgm:cxn modelId="{59923B79-D51D-4683-81B0-EFBE6AE62821}" type="presParOf" srcId="{F5DE809D-F391-4032-95EA-F0AA73940871}" destId="{A3DCF76B-119B-4186-AC78-10AA78BDD0B7}" srcOrd="2" destOrd="0" presId="urn:microsoft.com/office/officeart/2005/8/layout/chevron2"/>
    <dgm:cxn modelId="{FA266B56-181B-47B3-847A-F2787292B7A5}" type="presParOf" srcId="{A3DCF76B-119B-4186-AC78-10AA78BDD0B7}" destId="{A133D93E-D27F-4926-9376-DECC5E3A801B}" srcOrd="0" destOrd="0" presId="urn:microsoft.com/office/officeart/2005/8/layout/chevron2"/>
    <dgm:cxn modelId="{1DDBDFB3-4254-4A73-B7BE-BE18501E918C}" type="presParOf" srcId="{A3DCF76B-119B-4186-AC78-10AA78BDD0B7}" destId="{40EE7DA6-FF44-40FB-9DDF-3593FEC446B4}" srcOrd="1" destOrd="0" presId="urn:microsoft.com/office/officeart/2005/8/layout/chevron2"/>
    <dgm:cxn modelId="{BD2F9D64-0BB4-4A39-BCA2-722769F9F970}" type="presParOf" srcId="{F5DE809D-F391-4032-95EA-F0AA73940871}" destId="{82BF324C-6F57-46CB-AFDF-35C0342DF283}" srcOrd="3" destOrd="0" presId="urn:microsoft.com/office/officeart/2005/8/layout/chevron2"/>
    <dgm:cxn modelId="{A3AE7375-967A-4430-AB56-DD85A366D397}" type="presParOf" srcId="{F5DE809D-F391-4032-95EA-F0AA73940871}" destId="{DDC37E5C-D443-4C3F-B155-71989784DB06}" srcOrd="4" destOrd="0" presId="urn:microsoft.com/office/officeart/2005/8/layout/chevron2"/>
    <dgm:cxn modelId="{E6EDF8FE-6913-4476-820A-4D721E245BD4}" type="presParOf" srcId="{DDC37E5C-D443-4C3F-B155-71989784DB06}" destId="{77977156-641A-42E3-AA63-350533101397}" srcOrd="0" destOrd="0" presId="urn:microsoft.com/office/officeart/2005/8/layout/chevron2"/>
    <dgm:cxn modelId="{8C365BE9-EC51-46DA-8E14-D7D6181659D0}" type="presParOf" srcId="{DDC37E5C-D443-4C3F-B155-71989784DB06}" destId="{AFFAC686-C0FB-4B43-BDE3-C8A6165C32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CA156B-724E-4D9A-ACE0-91E45A786F3B}">
      <dgm:prSet phldrT="[Texto]"/>
      <dgm:spPr/>
      <dgm:t>
        <a:bodyPr/>
        <a:lstStyle/>
        <a:p>
          <a:r>
            <a:rPr lang="es-EC" dirty="0" smtClean="0"/>
            <a:t>El total de regalías provenientes de materiales áridos y pétreos serán destinados a los GAD municipales y metropolitanos en donde se generen (Art. 93 Ley de Minería)</a:t>
          </a:r>
          <a:r>
            <a:rPr lang="es-EC" dirty="0" smtClean="0">
              <a:solidFill>
                <a:schemeClr val="tx1"/>
              </a:solidFill>
            </a:rPr>
            <a:t>	</a:t>
          </a:r>
          <a:endParaRPr lang="es-ES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294B19-642C-4471-B645-8A5B37026F85}" type="sibTrans" cxnId="{8BEB4DFC-352C-418C-BFE8-CD905D236B18}">
      <dgm:prSet/>
      <dgm:spPr/>
      <dgm:t>
        <a:bodyPr/>
        <a:lstStyle/>
        <a:p>
          <a:endParaRPr lang="es-ES"/>
        </a:p>
      </dgm:t>
    </dgm:pt>
    <dgm:pt modelId="{414B36CB-FCA3-4B7B-975B-81A4F0610B1E}" type="parTrans" cxnId="{8BEB4DFC-352C-418C-BFE8-CD905D236B18}">
      <dgm:prSet/>
      <dgm:spPr/>
      <dgm:t>
        <a:bodyPr/>
        <a:lstStyle/>
        <a:p>
          <a:endParaRPr lang="es-ES"/>
        </a:p>
      </dgm:t>
    </dgm:pt>
    <dgm:pt modelId="{40C1D207-66AA-4DCE-B22C-26639329E056}">
      <dgm:prSet phldrT="[Texto]" custT="1"/>
      <dgm:spPr/>
      <dgm:t>
        <a:bodyPr/>
        <a:lstStyle/>
        <a:p>
          <a:r>
            <a:rPr lang="es-EC" sz="1800" b="1" dirty="0" smtClean="0"/>
            <a:t>DISTRIBUCIÓN DE LOS RECURSOS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B106B0-9C4F-45CE-A6F4-2BF21746FF6F}" type="sibTrans" cxnId="{4240B25A-67BA-4A46-82B1-DB3A2DF26299}">
      <dgm:prSet/>
      <dgm:spPr/>
      <dgm:t>
        <a:bodyPr/>
        <a:lstStyle/>
        <a:p>
          <a:endParaRPr lang="es-ES"/>
        </a:p>
      </dgm:t>
    </dgm:pt>
    <dgm:pt modelId="{E8E5FD7C-C49F-4DCE-8784-7BA57C4ABBB8}" type="parTrans" cxnId="{4240B25A-67BA-4A46-82B1-DB3A2DF26299}">
      <dgm:prSet/>
      <dgm:spPr/>
      <dgm:t>
        <a:bodyPr/>
        <a:lstStyle/>
        <a:p>
          <a:endParaRPr lang="es-ES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3DCF76B-119B-4186-AC78-10AA78BDD0B7}" type="pres">
      <dgm:prSet presAssocID="{40C1D207-66AA-4DCE-B22C-26639329E056}" presName="composite" presStyleCnt="0"/>
      <dgm:spPr/>
    </dgm:pt>
    <dgm:pt modelId="{A133D93E-D27F-4926-9376-DECC5E3A801B}" type="pres">
      <dgm:prSet presAssocID="{40C1D207-66AA-4DCE-B22C-26639329E056}" presName="parentText" presStyleLbl="alignNode1" presStyleIdx="0" presStyleCnt="1" custScaleX="73310" custScaleY="62964" custLinFactNeighborX="15741" custLinFactNeighborY="-24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E7DA6-FF44-40FB-9DDF-3593FEC446B4}" type="pres">
      <dgm:prSet presAssocID="{40C1D207-66AA-4DCE-B22C-26639329E056}" presName="descendantText" presStyleLbl="alignAcc1" presStyleIdx="0" presStyleCnt="1" custScaleX="90814" custScaleY="61758" custLinFactNeighborX="-10522" custLinFactNeighborY="-195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EB4DFC-352C-418C-BFE8-CD905D236B18}" srcId="{40C1D207-66AA-4DCE-B22C-26639329E056}" destId="{F4CA156B-724E-4D9A-ACE0-91E45A786F3B}" srcOrd="0" destOrd="0" parTransId="{414B36CB-FCA3-4B7B-975B-81A4F0610B1E}" sibTransId="{10294B19-642C-4471-B645-8A5B37026F85}"/>
    <dgm:cxn modelId="{4240B25A-67BA-4A46-82B1-DB3A2DF26299}" srcId="{F5F5C174-B1DA-4E58-A2E6-AC790006C15A}" destId="{40C1D207-66AA-4DCE-B22C-26639329E056}" srcOrd="0" destOrd="0" parTransId="{E8E5FD7C-C49F-4DCE-8784-7BA57C4ABBB8}" sibTransId="{07B106B0-9C4F-45CE-A6F4-2BF21746FF6F}"/>
    <dgm:cxn modelId="{7C0B8E79-8548-402E-A91F-38F04670E6AE}" type="presOf" srcId="{F5F5C174-B1DA-4E58-A2E6-AC790006C15A}" destId="{F5DE809D-F391-4032-95EA-F0AA73940871}" srcOrd="0" destOrd="0" presId="urn:microsoft.com/office/officeart/2005/8/layout/chevron2"/>
    <dgm:cxn modelId="{26319D88-8FED-45FC-94C7-BC08571A0DC7}" type="presOf" srcId="{F4CA156B-724E-4D9A-ACE0-91E45A786F3B}" destId="{40EE7DA6-FF44-40FB-9DDF-3593FEC446B4}" srcOrd="0" destOrd="0" presId="urn:microsoft.com/office/officeart/2005/8/layout/chevron2"/>
    <dgm:cxn modelId="{80E99965-7ED1-41EE-ADC5-8D80640AC8F7}" type="presOf" srcId="{40C1D207-66AA-4DCE-B22C-26639329E056}" destId="{A133D93E-D27F-4926-9376-DECC5E3A801B}" srcOrd="0" destOrd="0" presId="urn:microsoft.com/office/officeart/2005/8/layout/chevron2"/>
    <dgm:cxn modelId="{51A98514-18D4-4377-B55D-75E75993FE07}" type="presParOf" srcId="{F5DE809D-F391-4032-95EA-F0AA73940871}" destId="{A3DCF76B-119B-4186-AC78-10AA78BDD0B7}" srcOrd="0" destOrd="0" presId="urn:microsoft.com/office/officeart/2005/8/layout/chevron2"/>
    <dgm:cxn modelId="{40FA88B3-A61A-44B2-B3EB-788000D5C286}" type="presParOf" srcId="{A3DCF76B-119B-4186-AC78-10AA78BDD0B7}" destId="{A133D93E-D27F-4926-9376-DECC5E3A801B}" srcOrd="0" destOrd="0" presId="urn:microsoft.com/office/officeart/2005/8/layout/chevron2"/>
    <dgm:cxn modelId="{CC3E5438-5B38-4EC9-9604-C0DC3A4E9AEB}" type="presParOf" srcId="{A3DCF76B-119B-4186-AC78-10AA78BDD0B7}" destId="{40EE7DA6-FF44-40FB-9DDF-3593FEC446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C3B6E4-D9ED-4E67-B0F9-1D4534D75730}">
      <dgm:prSet phldrT="[Texto]" custT="1"/>
      <dgm:spPr/>
      <dgm:t>
        <a:bodyPr/>
        <a:lstStyle/>
        <a:p>
          <a:endParaRPr lang="es-EC" sz="1800" b="1" dirty="0" smtClean="0"/>
        </a:p>
        <a:p>
          <a:r>
            <a:rPr lang="es-EC" sz="1600" b="1" dirty="0" smtClean="0"/>
            <a:t>OBLIGACIÓN LABORAL (UTILIDADES   MINERAS</a:t>
          </a:r>
          <a:r>
            <a:rPr lang="es-EC" sz="1800" b="1" dirty="0" smtClean="0"/>
            <a:t>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4228F-5FEE-4672-AD6D-2E74CD7E6155}" type="parTrans" cxnId="{36E4A15A-53ED-407D-89D1-03423BE3DD25}">
      <dgm:prSet/>
      <dgm:spPr/>
      <dgm:t>
        <a:bodyPr/>
        <a:lstStyle/>
        <a:p>
          <a:endParaRPr lang="es-ES"/>
        </a:p>
      </dgm:t>
    </dgm:pt>
    <dgm:pt modelId="{5E39AFCF-8D7A-4FD0-BEEF-052B2210DDCA}" type="sibTrans" cxnId="{36E4A15A-53ED-407D-89D1-03423BE3DD25}">
      <dgm:prSet/>
      <dgm:spPr/>
      <dgm:t>
        <a:bodyPr/>
        <a:lstStyle/>
        <a:p>
          <a:endParaRPr lang="es-ES"/>
        </a:p>
      </dgm:t>
    </dgm:pt>
    <dgm:pt modelId="{88FB70A6-6290-43AF-8BFD-6335B0CDD322}">
      <dgm:prSet phldrT="[Texto]"/>
      <dgm:spPr/>
      <dgm:t>
        <a:bodyPr/>
        <a:lstStyle/>
        <a:p>
          <a:pPr algn="just"/>
          <a:r>
            <a:rPr lang="es-EC" dirty="0" smtClean="0"/>
            <a:t>Pequeña  minería 5% de las utilidades para el estado. </a:t>
          </a:r>
          <a:endParaRPr lang="es-ES" dirty="0"/>
        </a:p>
      </dgm:t>
    </dgm:pt>
    <dgm:pt modelId="{BC090F75-38AC-4F49-BCD6-BD06606DFA33}" type="parTrans" cxnId="{31F42A6F-18F7-4BAE-8DC9-7DDB435A6AA0}">
      <dgm:prSet/>
      <dgm:spPr/>
      <dgm:t>
        <a:bodyPr/>
        <a:lstStyle/>
        <a:p>
          <a:endParaRPr lang="es-ES"/>
        </a:p>
      </dgm:t>
    </dgm:pt>
    <dgm:pt modelId="{E2201ECD-2F41-48FC-BB4B-9BB87224A3F1}" type="sibTrans" cxnId="{31F42A6F-18F7-4BAE-8DC9-7DDB435A6AA0}">
      <dgm:prSet/>
      <dgm:spPr/>
      <dgm:t>
        <a:bodyPr/>
        <a:lstStyle/>
        <a:p>
          <a:endParaRPr lang="es-ES"/>
        </a:p>
      </dgm:t>
    </dgm:pt>
    <dgm:pt modelId="{96734438-2C1F-4AE7-A168-2108CACB87C9}">
      <dgm:prSet/>
      <dgm:spPr/>
      <dgm:t>
        <a:bodyPr/>
        <a:lstStyle/>
        <a:p>
          <a:r>
            <a:rPr lang="es-ES" dirty="0" smtClean="0"/>
            <a:t>Mediana minería 10% de las utilidades para el estado.</a:t>
          </a:r>
          <a:endParaRPr lang="es-ES" dirty="0"/>
        </a:p>
      </dgm:t>
    </dgm:pt>
    <dgm:pt modelId="{3EAF4BBF-03A3-401D-B1AB-D7BE0563C825}" type="parTrans" cxnId="{8D18CD6D-59EF-4BC4-AEF9-660C8E63F253}">
      <dgm:prSet/>
      <dgm:spPr/>
      <dgm:t>
        <a:bodyPr/>
        <a:lstStyle/>
        <a:p>
          <a:endParaRPr lang="es-ES"/>
        </a:p>
      </dgm:t>
    </dgm:pt>
    <dgm:pt modelId="{1002A03C-4E4F-4E39-A631-EA1E86732BCC}" type="sibTrans" cxnId="{8D18CD6D-59EF-4BC4-AEF9-660C8E63F253}">
      <dgm:prSet/>
      <dgm:spPr/>
      <dgm:t>
        <a:bodyPr/>
        <a:lstStyle/>
        <a:p>
          <a:endParaRPr lang="es-ES"/>
        </a:p>
      </dgm:t>
    </dgm:pt>
    <dgm:pt modelId="{255127C3-B08A-4A82-9A47-8FD51533B067}">
      <dgm:prSet/>
      <dgm:spPr/>
      <dgm:t>
        <a:bodyPr/>
        <a:lstStyle/>
        <a:p>
          <a:r>
            <a:rPr lang="es-EC" dirty="0" smtClean="0"/>
            <a:t>Gran  minería  12%  de las utilidades para el estado.</a:t>
          </a:r>
          <a:endParaRPr lang="es-ES" dirty="0"/>
        </a:p>
      </dgm:t>
    </dgm:pt>
    <dgm:pt modelId="{30E8FE3E-5FA7-48F3-9F2A-261E2043EF46}" type="parTrans" cxnId="{C6273CC9-FF7E-4268-BE3B-09A4B773E39B}">
      <dgm:prSet/>
      <dgm:spPr/>
      <dgm:t>
        <a:bodyPr/>
        <a:lstStyle/>
        <a:p>
          <a:endParaRPr lang="es-ES"/>
        </a:p>
      </dgm:t>
    </dgm:pt>
    <dgm:pt modelId="{E8475900-FE21-422D-9695-063F80ED1F6F}" type="sibTrans" cxnId="{C6273CC9-FF7E-4268-BE3B-09A4B773E39B}">
      <dgm:prSet/>
      <dgm:spPr/>
      <dgm:t>
        <a:bodyPr/>
        <a:lstStyle/>
        <a:p>
          <a:endParaRPr lang="es-ES"/>
        </a:p>
      </dgm:t>
    </dgm:pt>
    <dgm:pt modelId="{40C1D207-66AA-4DCE-B22C-26639329E056}">
      <dgm:prSet phldrT="[Texto]" custT="1"/>
      <dgm:spPr/>
      <dgm:t>
        <a:bodyPr/>
        <a:lstStyle/>
        <a:p>
          <a:endParaRPr lang="es-EC" sz="1800" b="1" dirty="0" smtClean="0"/>
        </a:p>
        <a:p>
          <a:r>
            <a:rPr lang="es-EC" sz="1600" b="1" dirty="0" smtClean="0"/>
            <a:t>ART. 408    CONSTITUCIÓN  DE LA REPÚBLICA DEL ECUADOR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B106B0-9C4F-45CE-A6F4-2BF21746FF6F}" type="sibTrans" cxnId="{4240B25A-67BA-4A46-82B1-DB3A2DF26299}">
      <dgm:prSet/>
      <dgm:spPr/>
      <dgm:t>
        <a:bodyPr/>
        <a:lstStyle/>
        <a:p>
          <a:endParaRPr lang="es-ES"/>
        </a:p>
      </dgm:t>
    </dgm:pt>
    <dgm:pt modelId="{E8E5FD7C-C49F-4DCE-8784-7BA57C4ABBB8}" type="parTrans" cxnId="{4240B25A-67BA-4A46-82B1-DB3A2DF26299}">
      <dgm:prSet/>
      <dgm:spPr/>
      <dgm:t>
        <a:bodyPr/>
        <a:lstStyle/>
        <a:p>
          <a:endParaRPr lang="es-ES"/>
        </a:p>
      </dgm:t>
    </dgm:pt>
    <dgm:pt modelId="{F4CA156B-724E-4D9A-ACE0-91E45A786F3B}">
      <dgm:prSet phldrT="[Texto]"/>
      <dgm:spPr/>
      <dgm:t>
        <a:bodyPr/>
        <a:lstStyle/>
        <a:p>
          <a:pPr algn="just"/>
          <a:r>
            <a:rPr lang="es-EC" dirty="0" smtClean="0"/>
            <a:t>El  Estado  participará en los  beneficios  del aprovechamiento  de los recursos  no renovables, en un monto que no será  inferior  a los  de la  empresa que los explote</a:t>
          </a:r>
          <a:r>
            <a:rPr lang="es-EC" dirty="0" smtClean="0">
              <a:solidFill>
                <a:schemeClr val="tx1"/>
              </a:solidFill>
            </a:rPr>
            <a:t>	.</a:t>
          </a:r>
          <a:endParaRPr lang="es-ES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294B19-642C-4471-B645-8A5B37026F85}" type="sibTrans" cxnId="{8BEB4DFC-352C-418C-BFE8-CD905D236B18}">
      <dgm:prSet/>
      <dgm:spPr/>
      <dgm:t>
        <a:bodyPr/>
        <a:lstStyle/>
        <a:p>
          <a:endParaRPr lang="es-ES"/>
        </a:p>
      </dgm:t>
    </dgm:pt>
    <dgm:pt modelId="{414B36CB-FCA3-4B7B-975B-81A4F0610B1E}" type="parTrans" cxnId="{8BEB4DFC-352C-418C-BFE8-CD905D236B18}">
      <dgm:prSet/>
      <dgm:spPr/>
      <dgm:t>
        <a:bodyPr/>
        <a:lstStyle/>
        <a:p>
          <a:endParaRPr lang="es-ES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2F4B5B-A7B1-4801-8B44-6110C4FCFE49}" type="pres">
      <dgm:prSet presAssocID="{8DC3B6E4-D9ED-4E67-B0F9-1D4534D75730}" presName="composite" presStyleCnt="0"/>
      <dgm:spPr/>
    </dgm:pt>
    <dgm:pt modelId="{C0C5838A-C64D-4CD9-9579-1F348406CE0E}" type="pres">
      <dgm:prSet presAssocID="{8DC3B6E4-D9ED-4E67-B0F9-1D4534D7573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2640D7-8C4F-4F9A-9D8A-364CEA8A5A42}" type="pres">
      <dgm:prSet presAssocID="{8DC3B6E4-D9ED-4E67-B0F9-1D4534D75730}" presName="descendantText" presStyleLbl="alignAcc1" presStyleIdx="0" presStyleCnt="2" custScaleX="85675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F01E5C-3865-4890-8723-FCA6ED6F2AB2}" type="pres">
      <dgm:prSet presAssocID="{5E39AFCF-8D7A-4FD0-BEEF-052B2210DDCA}" presName="sp" presStyleCnt="0"/>
      <dgm:spPr/>
    </dgm:pt>
    <dgm:pt modelId="{A3DCF76B-119B-4186-AC78-10AA78BDD0B7}" type="pres">
      <dgm:prSet presAssocID="{40C1D207-66AA-4DCE-B22C-26639329E056}" presName="composite" presStyleCnt="0"/>
      <dgm:spPr/>
    </dgm:pt>
    <dgm:pt modelId="{A133D93E-D27F-4926-9376-DECC5E3A801B}" type="pres">
      <dgm:prSet presAssocID="{40C1D207-66AA-4DCE-B22C-26639329E05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EE7DA6-FF44-40FB-9DDF-3593FEC446B4}" type="pres">
      <dgm:prSet presAssocID="{40C1D207-66AA-4DCE-B22C-26639329E056}" presName="descendantText" presStyleLbl="alignAcc1" presStyleIdx="1" presStyleCnt="2" custScaleX="84423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40B25A-67BA-4A46-82B1-DB3A2DF26299}" srcId="{F5F5C174-B1DA-4E58-A2E6-AC790006C15A}" destId="{40C1D207-66AA-4DCE-B22C-26639329E056}" srcOrd="1" destOrd="0" parTransId="{E8E5FD7C-C49F-4DCE-8784-7BA57C4ABBB8}" sibTransId="{07B106B0-9C4F-45CE-A6F4-2BF21746FF6F}"/>
    <dgm:cxn modelId="{36E4A15A-53ED-407D-89D1-03423BE3DD25}" srcId="{F5F5C174-B1DA-4E58-A2E6-AC790006C15A}" destId="{8DC3B6E4-D9ED-4E67-B0F9-1D4534D75730}" srcOrd="0" destOrd="0" parTransId="{7104228F-5FEE-4672-AD6D-2E74CD7E6155}" sibTransId="{5E39AFCF-8D7A-4FD0-BEEF-052B2210DDCA}"/>
    <dgm:cxn modelId="{9F4DA71B-3B7F-4C90-89B2-F3A08271E1F3}" type="presOf" srcId="{88FB70A6-6290-43AF-8BFD-6335B0CDD322}" destId="{F92640D7-8C4F-4F9A-9D8A-364CEA8A5A42}" srcOrd="0" destOrd="0" presId="urn:microsoft.com/office/officeart/2005/8/layout/chevron2"/>
    <dgm:cxn modelId="{8D18CD6D-59EF-4BC4-AEF9-660C8E63F253}" srcId="{8DC3B6E4-D9ED-4E67-B0F9-1D4534D75730}" destId="{96734438-2C1F-4AE7-A168-2108CACB87C9}" srcOrd="1" destOrd="0" parTransId="{3EAF4BBF-03A3-401D-B1AB-D7BE0563C825}" sibTransId="{1002A03C-4E4F-4E39-A631-EA1E86732BCC}"/>
    <dgm:cxn modelId="{C4EFB976-77C0-4D08-8478-4D124416EAB0}" type="presOf" srcId="{F4CA156B-724E-4D9A-ACE0-91E45A786F3B}" destId="{40EE7DA6-FF44-40FB-9DDF-3593FEC446B4}" srcOrd="0" destOrd="0" presId="urn:microsoft.com/office/officeart/2005/8/layout/chevron2"/>
    <dgm:cxn modelId="{96B41239-7843-4F4A-9264-0BA85CEA03F0}" type="presOf" srcId="{255127C3-B08A-4A82-9A47-8FD51533B067}" destId="{F92640D7-8C4F-4F9A-9D8A-364CEA8A5A42}" srcOrd="0" destOrd="2" presId="urn:microsoft.com/office/officeart/2005/8/layout/chevron2"/>
    <dgm:cxn modelId="{82365EBD-138F-4B7A-A0B1-28722D69D567}" type="presOf" srcId="{40C1D207-66AA-4DCE-B22C-26639329E056}" destId="{A133D93E-D27F-4926-9376-DECC5E3A801B}" srcOrd="0" destOrd="0" presId="urn:microsoft.com/office/officeart/2005/8/layout/chevron2"/>
    <dgm:cxn modelId="{71E7D063-BF99-4D3C-B653-AFAE6FE53F35}" type="presOf" srcId="{F5F5C174-B1DA-4E58-A2E6-AC790006C15A}" destId="{F5DE809D-F391-4032-95EA-F0AA73940871}" srcOrd="0" destOrd="0" presId="urn:microsoft.com/office/officeart/2005/8/layout/chevron2"/>
    <dgm:cxn modelId="{31F42A6F-18F7-4BAE-8DC9-7DDB435A6AA0}" srcId="{8DC3B6E4-D9ED-4E67-B0F9-1D4534D75730}" destId="{88FB70A6-6290-43AF-8BFD-6335B0CDD322}" srcOrd="0" destOrd="0" parTransId="{BC090F75-38AC-4F49-BCD6-BD06606DFA33}" sibTransId="{E2201ECD-2F41-48FC-BB4B-9BB87224A3F1}"/>
    <dgm:cxn modelId="{C6273CC9-FF7E-4268-BE3B-09A4B773E39B}" srcId="{8DC3B6E4-D9ED-4E67-B0F9-1D4534D75730}" destId="{255127C3-B08A-4A82-9A47-8FD51533B067}" srcOrd="2" destOrd="0" parTransId="{30E8FE3E-5FA7-48F3-9F2A-261E2043EF46}" sibTransId="{E8475900-FE21-422D-9695-063F80ED1F6F}"/>
    <dgm:cxn modelId="{3962E304-0913-44D8-AF78-76346624FB0A}" type="presOf" srcId="{96734438-2C1F-4AE7-A168-2108CACB87C9}" destId="{F92640D7-8C4F-4F9A-9D8A-364CEA8A5A42}" srcOrd="0" destOrd="1" presId="urn:microsoft.com/office/officeart/2005/8/layout/chevron2"/>
    <dgm:cxn modelId="{8BEB4DFC-352C-418C-BFE8-CD905D236B18}" srcId="{40C1D207-66AA-4DCE-B22C-26639329E056}" destId="{F4CA156B-724E-4D9A-ACE0-91E45A786F3B}" srcOrd="0" destOrd="0" parTransId="{414B36CB-FCA3-4B7B-975B-81A4F0610B1E}" sibTransId="{10294B19-642C-4471-B645-8A5B37026F85}"/>
    <dgm:cxn modelId="{7BFC1B49-143D-47E7-B7D9-E8DF175CF489}" type="presOf" srcId="{8DC3B6E4-D9ED-4E67-B0F9-1D4534D75730}" destId="{C0C5838A-C64D-4CD9-9579-1F348406CE0E}" srcOrd="0" destOrd="0" presId="urn:microsoft.com/office/officeart/2005/8/layout/chevron2"/>
    <dgm:cxn modelId="{9A21184C-4071-4A53-853C-E373D58966A7}" type="presParOf" srcId="{F5DE809D-F391-4032-95EA-F0AA73940871}" destId="{FF2F4B5B-A7B1-4801-8B44-6110C4FCFE49}" srcOrd="0" destOrd="0" presId="urn:microsoft.com/office/officeart/2005/8/layout/chevron2"/>
    <dgm:cxn modelId="{7721CFF4-6889-4602-8DF4-3F41AD91584F}" type="presParOf" srcId="{FF2F4B5B-A7B1-4801-8B44-6110C4FCFE49}" destId="{C0C5838A-C64D-4CD9-9579-1F348406CE0E}" srcOrd="0" destOrd="0" presId="urn:microsoft.com/office/officeart/2005/8/layout/chevron2"/>
    <dgm:cxn modelId="{BFBF7B8A-B706-4C0F-A4E4-FAAC43AE0727}" type="presParOf" srcId="{FF2F4B5B-A7B1-4801-8B44-6110C4FCFE49}" destId="{F92640D7-8C4F-4F9A-9D8A-364CEA8A5A42}" srcOrd="1" destOrd="0" presId="urn:microsoft.com/office/officeart/2005/8/layout/chevron2"/>
    <dgm:cxn modelId="{43447E17-9B9F-479E-8191-5572E90E4EE3}" type="presParOf" srcId="{F5DE809D-F391-4032-95EA-F0AA73940871}" destId="{A3F01E5C-3865-4890-8723-FCA6ED6F2AB2}" srcOrd="1" destOrd="0" presId="urn:microsoft.com/office/officeart/2005/8/layout/chevron2"/>
    <dgm:cxn modelId="{6CE661F6-0BC1-4420-A8CC-D2E059E91743}" type="presParOf" srcId="{F5DE809D-F391-4032-95EA-F0AA73940871}" destId="{A3DCF76B-119B-4186-AC78-10AA78BDD0B7}" srcOrd="2" destOrd="0" presId="urn:microsoft.com/office/officeart/2005/8/layout/chevron2"/>
    <dgm:cxn modelId="{8CE920D7-FBC9-42F2-9A59-ACCF0392B25A}" type="presParOf" srcId="{A3DCF76B-119B-4186-AC78-10AA78BDD0B7}" destId="{A133D93E-D27F-4926-9376-DECC5E3A801B}" srcOrd="0" destOrd="0" presId="urn:microsoft.com/office/officeart/2005/8/layout/chevron2"/>
    <dgm:cxn modelId="{5D873552-4555-472B-8793-4F4B2E035707}" type="presParOf" srcId="{A3DCF76B-119B-4186-AC78-10AA78BDD0B7}" destId="{40EE7DA6-FF44-40FB-9DDF-3593FEC446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5F5C174-B1DA-4E58-A2E6-AC790006C1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C3B6E4-D9ED-4E67-B0F9-1D4534D75730}">
      <dgm:prSet phldrT="[Texto]" custT="1"/>
      <dgm:spPr/>
      <dgm:t>
        <a:bodyPr/>
        <a:lstStyle/>
        <a:p>
          <a:r>
            <a:rPr lang="es-EC" sz="1800" b="1" dirty="0" smtClean="0"/>
            <a:t>PRESENTACIÓN INFORMES DE PRODUCCIÓN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4228F-5FEE-4672-AD6D-2E74CD7E6155}" type="parTrans" cxnId="{36E4A15A-53ED-407D-89D1-03423BE3DD25}">
      <dgm:prSet/>
      <dgm:spPr/>
      <dgm:t>
        <a:bodyPr/>
        <a:lstStyle/>
        <a:p>
          <a:endParaRPr lang="es-ES"/>
        </a:p>
      </dgm:t>
    </dgm:pt>
    <dgm:pt modelId="{5E39AFCF-8D7A-4FD0-BEEF-052B2210DDCA}" type="sibTrans" cxnId="{36E4A15A-53ED-407D-89D1-03423BE3DD25}">
      <dgm:prSet/>
      <dgm:spPr/>
      <dgm:t>
        <a:bodyPr/>
        <a:lstStyle/>
        <a:p>
          <a:endParaRPr lang="es-ES"/>
        </a:p>
      </dgm:t>
    </dgm:pt>
    <dgm:pt modelId="{88FB70A6-6290-43AF-8BFD-6335B0CDD322}">
      <dgm:prSet phldrT="[Texto]" custT="1"/>
      <dgm:spPr/>
      <dgm:t>
        <a:bodyPr/>
        <a:lstStyle/>
        <a:p>
          <a:pPr algn="just"/>
          <a:r>
            <a:rPr lang="es-EC" sz="1800" dirty="0" smtClean="0"/>
            <a:t>Semestre  calendario  anterior.</a:t>
          </a:r>
          <a:endParaRPr lang="es-ES" sz="1800" dirty="0"/>
        </a:p>
      </dgm:t>
    </dgm:pt>
    <dgm:pt modelId="{BC090F75-38AC-4F49-BCD6-BD06606DFA33}" type="parTrans" cxnId="{31F42A6F-18F7-4BAE-8DC9-7DDB435A6AA0}">
      <dgm:prSet/>
      <dgm:spPr/>
      <dgm:t>
        <a:bodyPr/>
        <a:lstStyle/>
        <a:p>
          <a:endParaRPr lang="es-ES"/>
        </a:p>
      </dgm:t>
    </dgm:pt>
    <dgm:pt modelId="{E2201ECD-2F41-48FC-BB4B-9BB87224A3F1}" type="sibTrans" cxnId="{31F42A6F-18F7-4BAE-8DC9-7DDB435A6AA0}">
      <dgm:prSet/>
      <dgm:spPr/>
      <dgm:t>
        <a:bodyPr/>
        <a:lstStyle/>
        <a:p>
          <a:endParaRPr lang="es-ES"/>
        </a:p>
      </dgm:t>
    </dgm:pt>
    <dgm:pt modelId="{45F63EF6-C415-4307-86B0-F6DCBAE87EF3}">
      <dgm:prSet custT="1"/>
      <dgm:spPr/>
      <dgm:t>
        <a:bodyPr/>
        <a:lstStyle/>
        <a:p>
          <a:pPr algn="just"/>
          <a:r>
            <a:rPr lang="es-EC" sz="1800" dirty="0" smtClean="0"/>
            <a:t>Con anterioridad  al  15  de enero y al 15  de julio (Art. 42   Ley de Minería)</a:t>
          </a:r>
          <a:endParaRPr lang="es-ES" sz="1800" dirty="0"/>
        </a:p>
      </dgm:t>
    </dgm:pt>
    <dgm:pt modelId="{D4A2BDB3-5404-46A5-B71E-BAC4865F3F97}" type="parTrans" cxnId="{57886590-CF7A-461D-B00D-B9EFE621E963}">
      <dgm:prSet/>
      <dgm:spPr/>
      <dgm:t>
        <a:bodyPr/>
        <a:lstStyle/>
        <a:p>
          <a:endParaRPr lang="es-ES"/>
        </a:p>
      </dgm:t>
    </dgm:pt>
    <dgm:pt modelId="{027683E2-8F1F-4423-876B-72479AAAC13E}" type="sibTrans" cxnId="{57886590-CF7A-461D-B00D-B9EFE621E963}">
      <dgm:prSet/>
      <dgm:spPr/>
      <dgm:t>
        <a:bodyPr/>
        <a:lstStyle/>
        <a:p>
          <a:endParaRPr lang="es-ES"/>
        </a:p>
      </dgm:t>
    </dgm:pt>
    <dgm:pt modelId="{686434E8-0FB4-4E51-98C0-582A77AD99F7}">
      <dgm:prSet custT="1"/>
      <dgm:spPr/>
      <dgm:t>
        <a:bodyPr/>
        <a:lstStyle/>
        <a:p>
          <a:pPr algn="just"/>
          <a:r>
            <a:rPr lang="es-ES" sz="1800" dirty="0" smtClean="0">
              <a:solidFill>
                <a:schemeClr val="tx1"/>
              </a:solidFill>
            </a:rPr>
            <a:t>Para pequeña minería informes anuales hasta el 31 de marzo de cada año (Art. Innumerado a continuación del 138)</a:t>
          </a:r>
          <a:endParaRPr lang="es-ES" sz="1800" dirty="0">
            <a:solidFill>
              <a:schemeClr val="tx1"/>
            </a:solidFill>
          </a:endParaRPr>
        </a:p>
      </dgm:t>
    </dgm:pt>
    <dgm:pt modelId="{4CA98547-2E7B-4F61-B990-62614A75DD00}" type="parTrans" cxnId="{E3CC8B94-F154-4643-A5AB-BC5AE81EA5CB}">
      <dgm:prSet/>
      <dgm:spPr/>
      <dgm:t>
        <a:bodyPr/>
        <a:lstStyle/>
        <a:p>
          <a:endParaRPr lang="es-ES"/>
        </a:p>
      </dgm:t>
    </dgm:pt>
    <dgm:pt modelId="{3C2FD70C-9E7E-4F11-9B57-35042AF6F737}" type="sibTrans" cxnId="{E3CC8B94-F154-4643-A5AB-BC5AE81EA5CB}">
      <dgm:prSet/>
      <dgm:spPr/>
      <dgm:t>
        <a:bodyPr/>
        <a:lstStyle/>
        <a:p>
          <a:endParaRPr lang="es-ES"/>
        </a:p>
      </dgm:t>
    </dgm:pt>
    <dgm:pt modelId="{F5DE809D-F391-4032-95EA-F0AA73940871}" type="pres">
      <dgm:prSet presAssocID="{F5F5C174-B1DA-4E58-A2E6-AC790006C1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2F4B5B-A7B1-4801-8B44-6110C4FCFE49}" type="pres">
      <dgm:prSet presAssocID="{8DC3B6E4-D9ED-4E67-B0F9-1D4534D75730}" presName="composite" presStyleCnt="0"/>
      <dgm:spPr/>
    </dgm:pt>
    <dgm:pt modelId="{C0C5838A-C64D-4CD9-9579-1F348406CE0E}" type="pres">
      <dgm:prSet presAssocID="{8DC3B6E4-D9ED-4E67-B0F9-1D4534D75730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2640D7-8C4F-4F9A-9D8A-364CEA8A5A42}" type="pres">
      <dgm:prSet presAssocID="{8DC3B6E4-D9ED-4E67-B0F9-1D4534D75730}" presName="descendantText" presStyleLbl="alignAcc1" presStyleIdx="0" presStyleCnt="1" custScaleX="85675" custLinFactNeighborX="-6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E4A15A-53ED-407D-89D1-03423BE3DD25}" srcId="{F5F5C174-B1DA-4E58-A2E6-AC790006C15A}" destId="{8DC3B6E4-D9ED-4E67-B0F9-1D4534D75730}" srcOrd="0" destOrd="0" parTransId="{7104228F-5FEE-4672-AD6D-2E74CD7E6155}" sibTransId="{5E39AFCF-8D7A-4FD0-BEEF-052B2210DDCA}"/>
    <dgm:cxn modelId="{B6B95697-5B05-4513-A04B-F60A40E39FE5}" type="presOf" srcId="{88FB70A6-6290-43AF-8BFD-6335B0CDD322}" destId="{F92640D7-8C4F-4F9A-9D8A-364CEA8A5A42}" srcOrd="0" destOrd="0" presId="urn:microsoft.com/office/officeart/2005/8/layout/chevron2"/>
    <dgm:cxn modelId="{D8990AD4-5CB7-4A6E-8BBB-1E46CAA40B1B}" type="presOf" srcId="{686434E8-0FB4-4E51-98C0-582A77AD99F7}" destId="{F92640D7-8C4F-4F9A-9D8A-364CEA8A5A42}" srcOrd="0" destOrd="2" presId="urn:microsoft.com/office/officeart/2005/8/layout/chevron2"/>
    <dgm:cxn modelId="{E3CC8B94-F154-4643-A5AB-BC5AE81EA5CB}" srcId="{8DC3B6E4-D9ED-4E67-B0F9-1D4534D75730}" destId="{686434E8-0FB4-4E51-98C0-582A77AD99F7}" srcOrd="2" destOrd="0" parTransId="{4CA98547-2E7B-4F61-B990-62614A75DD00}" sibTransId="{3C2FD70C-9E7E-4F11-9B57-35042AF6F737}"/>
    <dgm:cxn modelId="{464DEAD4-ABC6-4D7C-9EF6-02397F1FD7E5}" type="presOf" srcId="{8DC3B6E4-D9ED-4E67-B0F9-1D4534D75730}" destId="{C0C5838A-C64D-4CD9-9579-1F348406CE0E}" srcOrd="0" destOrd="0" presId="urn:microsoft.com/office/officeart/2005/8/layout/chevron2"/>
    <dgm:cxn modelId="{31F42A6F-18F7-4BAE-8DC9-7DDB435A6AA0}" srcId="{8DC3B6E4-D9ED-4E67-B0F9-1D4534D75730}" destId="{88FB70A6-6290-43AF-8BFD-6335B0CDD322}" srcOrd="0" destOrd="0" parTransId="{BC090F75-38AC-4F49-BCD6-BD06606DFA33}" sibTransId="{E2201ECD-2F41-48FC-BB4B-9BB87224A3F1}"/>
    <dgm:cxn modelId="{57886590-CF7A-461D-B00D-B9EFE621E963}" srcId="{8DC3B6E4-D9ED-4E67-B0F9-1D4534D75730}" destId="{45F63EF6-C415-4307-86B0-F6DCBAE87EF3}" srcOrd="1" destOrd="0" parTransId="{D4A2BDB3-5404-46A5-B71E-BAC4865F3F97}" sibTransId="{027683E2-8F1F-4423-876B-72479AAAC13E}"/>
    <dgm:cxn modelId="{F54FC5E2-F89E-4339-ABCE-C5B79444FF70}" type="presOf" srcId="{F5F5C174-B1DA-4E58-A2E6-AC790006C15A}" destId="{F5DE809D-F391-4032-95EA-F0AA73940871}" srcOrd="0" destOrd="0" presId="urn:microsoft.com/office/officeart/2005/8/layout/chevron2"/>
    <dgm:cxn modelId="{C7AF159F-1ADB-4CEC-8459-D707990284A6}" type="presOf" srcId="{45F63EF6-C415-4307-86B0-F6DCBAE87EF3}" destId="{F92640D7-8C4F-4F9A-9D8A-364CEA8A5A42}" srcOrd="0" destOrd="1" presId="urn:microsoft.com/office/officeart/2005/8/layout/chevron2"/>
    <dgm:cxn modelId="{5FEBE639-E735-466E-A84F-0A8DDEC23838}" type="presParOf" srcId="{F5DE809D-F391-4032-95EA-F0AA73940871}" destId="{FF2F4B5B-A7B1-4801-8B44-6110C4FCFE49}" srcOrd="0" destOrd="0" presId="urn:microsoft.com/office/officeart/2005/8/layout/chevron2"/>
    <dgm:cxn modelId="{A0EAA08C-699F-478C-8700-47D851C24540}" type="presParOf" srcId="{FF2F4B5B-A7B1-4801-8B44-6110C4FCFE49}" destId="{C0C5838A-C64D-4CD9-9579-1F348406CE0E}" srcOrd="0" destOrd="0" presId="urn:microsoft.com/office/officeart/2005/8/layout/chevron2"/>
    <dgm:cxn modelId="{19EB3122-01DA-4D30-BB43-3D78AC4BC8A8}" type="presParOf" srcId="{FF2F4B5B-A7B1-4801-8B44-6110C4FCFE49}" destId="{F92640D7-8C4F-4F9A-9D8A-364CEA8A5A4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BB91FC-C1CF-4599-90EC-3925718DEF95}">
      <dgm:prSet phldrT="[Texto]"/>
      <dgm:spPr/>
      <dgm:t>
        <a:bodyPr/>
        <a:lstStyle/>
        <a:p>
          <a:r>
            <a:rPr lang="es-ES" dirty="0" smtClean="0"/>
            <a:t>GOBIERNO CENTRAL – ARCOM</a:t>
          </a:r>
          <a:endParaRPr lang="es-ES" dirty="0"/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15AF7253-264C-4D44-B5D9-1D296F5FD5F8}">
      <dgm:prSet phldrT="[Texto]"/>
      <dgm:spPr/>
      <dgm:t>
        <a:bodyPr/>
        <a:lstStyle/>
        <a:p>
          <a:pPr algn="just"/>
          <a:endParaRPr lang="es-ES" b="0" dirty="0">
            <a:solidFill>
              <a:schemeClr val="tx1"/>
            </a:solidFill>
          </a:endParaRPr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30B0B64B-78FE-4B57-AFA4-59DA1CCE89B4}">
      <dgm:prSet phldrT="[Texto]"/>
      <dgm:spPr/>
      <dgm:t>
        <a:bodyPr/>
        <a:lstStyle/>
        <a:p>
          <a:r>
            <a:rPr lang="es-ES" dirty="0" smtClean="0"/>
            <a:t>GOBIERNOS AUTÓNOMOS DESCENTRALIZADOS</a:t>
          </a:r>
          <a:endParaRPr lang="es-ES" dirty="0"/>
        </a:p>
      </dgm:t>
    </dgm:pt>
    <dgm:pt modelId="{AD4045B0-8507-4255-84A1-31BCFB3A6D90}" type="parTrans" cxnId="{D6A9B59F-5F1A-44E5-9E16-78551997D1EE}">
      <dgm:prSet/>
      <dgm:spPr/>
      <dgm:t>
        <a:bodyPr/>
        <a:lstStyle/>
        <a:p>
          <a:endParaRPr lang="es-ES"/>
        </a:p>
      </dgm:t>
    </dgm:pt>
    <dgm:pt modelId="{C6373184-8422-482D-82F4-45ABCBFB898D}" type="sibTrans" cxnId="{D6A9B59F-5F1A-44E5-9E16-78551997D1EE}">
      <dgm:prSet/>
      <dgm:spPr/>
      <dgm:t>
        <a:bodyPr/>
        <a:lstStyle/>
        <a:p>
          <a:endParaRPr lang="es-ES"/>
        </a:p>
      </dgm:t>
    </dgm:pt>
    <dgm:pt modelId="{852531D7-070F-4EFE-9D0E-35702516013B}">
      <dgm:prSet phldrT="[Texto]"/>
      <dgm:spPr/>
      <dgm:t>
        <a:bodyPr/>
        <a:lstStyle/>
        <a:p>
          <a:pPr algn="just"/>
          <a:r>
            <a:rPr lang="es-ES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 Local.- </a:t>
          </a:r>
          <a:r>
            <a:rPr lang="es-ES" b="0" i="0" dirty="0" smtClean="0">
              <a:solidFill>
                <a:schemeClr val="tx1"/>
              </a:solidFill>
            </a:rPr>
            <a:t>Contemplar sus instrumentos de planificación local</a:t>
          </a:r>
          <a:endParaRPr lang="es-ES" b="0" i="0" dirty="0">
            <a:solidFill>
              <a:schemeClr val="tx1"/>
            </a:solidFill>
          </a:endParaRPr>
        </a:p>
      </dgm:t>
    </dgm:pt>
    <dgm:pt modelId="{C6AC85AD-D3C6-47C0-B19D-6F359BAEDE74}" type="parTrans" cxnId="{F84F3139-F0CF-477B-9679-1D18F8F54602}">
      <dgm:prSet/>
      <dgm:spPr/>
      <dgm:t>
        <a:bodyPr/>
        <a:lstStyle/>
        <a:p>
          <a:endParaRPr lang="es-ES"/>
        </a:p>
      </dgm:t>
    </dgm:pt>
    <dgm:pt modelId="{142E4907-512C-4F83-A84D-B426F3053DEA}" type="sibTrans" cxnId="{F84F3139-F0CF-477B-9679-1D18F8F54602}">
      <dgm:prSet/>
      <dgm:spPr/>
      <dgm:t>
        <a:bodyPr/>
        <a:lstStyle/>
        <a:p>
          <a:endParaRPr lang="es-ES"/>
        </a:p>
      </dgm:t>
    </dgm:pt>
    <dgm:pt modelId="{3840AC5C-E860-44A5-8F85-AEB1607A0E1B}">
      <dgm:prSet phldrT="[Texto]"/>
      <dgm:spPr/>
      <dgm:t>
        <a:bodyPr/>
        <a:lstStyle/>
        <a:p>
          <a:pPr algn="just"/>
          <a:r>
            <a:rPr lang="es-E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 nacional.- </a:t>
          </a:r>
          <a:r>
            <a:rPr lang="es-ES" b="0" dirty="0" smtClean="0">
              <a:solidFill>
                <a:schemeClr val="tx1"/>
              </a:solidFill>
            </a:rPr>
            <a:t>definir planificación MRNNR – ARCOM (orientar)</a:t>
          </a:r>
          <a:endParaRPr lang="es-ES" b="0" dirty="0">
            <a:solidFill>
              <a:schemeClr val="tx1"/>
            </a:solidFill>
          </a:endParaRPr>
        </a:p>
      </dgm:t>
    </dgm:pt>
    <dgm:pt modelId="{DBC2C978-8044-49F5-A355-6B9BDB10EA49}" type="parTrans" cxnId="{89EFEEF3-E3F0-4FD8-B0F1-04EBD3195E38}">
      <dgm:prSet/>
      <dgm:spPr/>
      <dgm:t>
        <a:bodyPr/>
        <a:lstStyle/>
        <a:p>
          <a:endParaRPr lang="es-ES"/>
        </a:p>
      </dgm:t>
    </dgm:pt>
    <dgm:pt modelId="{7300A1FD-8251-418C-8854-354978F92111}" type="sibTrans" cxnId="{89EFEEF3-E3F0-4FD8-B0F1-04EBD3195E38}">
      <dgm:prSet/>
      <dgm:spPr/>
      <dgm:t>
        <a:bodyPr/>
        <a:lstStyle/>
        <a:p>
          <a:endParaRPr lang="es-ES"/>
        </a:p>
      </dgm:t>
    </dgm:pt>
    <dgm:pt modelId="{61051050-2688-4ED8-8707-75877BBBC013}">
      <dgm:prSet phldrT="[Texto]"/>
      <dgm:spPr/>
      <dgm:t>
        <a:bodyPr/>
        <a:lstStyle/>
        <a:p>
          <a:pPr algn="just"/>
          <a:r>
            <a:rPr lang="es-ES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Facultad de regulación, control y gestión </a:t>
          </a:r>
          <a:r>
            <a:rPr lang="es-ES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dentro de sus respectivas circunscripciones territoriales</a:t>
          </a:r>
          <a:endParaRPr lang="es-ES" b="0" i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D65DED-DFE3-413D-93B7-CB449E5C2869}" type="parTrans" cxnId="{E96C65E0-0FAA-443E-AEC8-73CF779B5F54}">
      <dgm:prSet/>
      <dgm:spPr/>
      <dgm:t>
        <a:bodyPr/>
        <a:lstStyle/>
        <a:p>
          <a:endParaRPr lang="es-ES"/>
        </a:p>
      </dgm:t>
    </dgm:pt>
    <dgm:pt modelId="{54947C2A-CF95-46FF-98BC-4A4EBB4F7F79}" type="sibTrans" cxnId="{E96C65E0-0FAA-443E-AEC8-73CF779B5F54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61DB9-A60C-4E76-801D-CD0C36139314}" type="pres">
      <dgm:prSet presAssocID="{8E8B4104-337E-419F-9094-E0A725AC8AF7}" presName="space" presStyleCnt="0"/>
      <dgm:spPr/>
    </dgm:pt>
    <dgm:pt modelId="{3AFD912C-A02C-46D0-874D-01182C4CD7C0}" type="pres">
      <dgm:prSet presAssocID="{30B0B64B-78FE-4B57-AFA4-59DA1CCE89B4}" presName="composite" presStyleCnt="0"/>
      <dgm:spPr/>
    </dgm:pt>
    <dgm:pt modelId="{D2DFA990-BDD2-426C-9B04-518AD138A2AF}" type="pres">
      <dgm:prSet presAssocID="{30B0B64B-78FE-4B57-AFA4-59DA1CCE89B4}" presName="parTx" presStyleLbl="alignNode1" presStyleIdx="1" presStyleCnt="2" custLinFactNeighborY="-1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E2EC0-F465-4BC5-BF03-854571CCD525}" type="pres">
      <dgm:prSet presAssocID="{30B0B64B-78FE-4B57-AFA4-59DA1CCE89B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CE29A57-7F5F-4FEF-B4DB-64BFCBB9FFD2}" type="presOf" srcId="{852531D7-070F-4EFE-9D0E-35702516013B}" destId="{98AE2EC0-F465-4BC5-BF03-854571CCD525}" srcOrd="0" destOrd="1" presId="urn:microsoft.com/office/officeart/2005/8/layout/hList1"/>
    <dgm:cxn modelId="{1B75B8F2-2E1F-4A25-9101-D5E13F84CB80}" type="presOf" srcId="{3840AC5C-E860-44A5-8F85-AEB1607A0E1B}" destId="{8EBEF200-D6E5-42BB-B741-67932AC02DA0}" srcOrd="0" destOrd="1" presId="urn:microsoft.com/office/officeart/2005/8/layout/hList1"/>
    <dgm:cxn modelId="{E96C65E0-0FAA-443E-AEC8-73CF779B5F54}" srcId="{30B0B64B-78FE-4B57-AFA4-59DA1CCE89B4}" destId="{61051050-2688-4ED8-8707-75877BBBC013}" srcOrd="0" destOrd="0" parTransId="{24D65DED-DFE3-413D-93B7-CB449E5C2869}" sibTransId="{54947C2A-CF95-46FF-98BC-4A4EBB4F7F79}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68F5F705-5657-4561-B87D-808FC2363649}" type="presOf" srcId="{27BB91FC-C1CF-4599-90EC-3925718DEF95}" destId="{E23D2008-A621-4AD5-833E-87FE3C855981}" srcOrd="0" destOrd="0" presId="urn:microsoft.com/office/officeart/2005/8/layout/hList1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D6A9B59F-5F1A-44E5-9E16-78551997D1EE}" srcId="{05D8413D-64FE-4F22-8488-4CDCF8656DFD}" destId="{30B0B64B-78FE-4B57-AFA4-59DA1CCE89B4}" srcOrd="1" destOrd="0" parTransId="{AD4045B0-8507-4255-84A1-31BCFB3A6D90}" sibTransId="{C6373184-8422-482D-82F4-45ABCBFB898D}"/>
    <dgm:cxn modelId="{F84F3139-F0CF-477B-9679-1D18F8F54602}" srcId="{30B0B64B-78FE-4B57-AFA4-59DA1CCE89B4}" destId="{852531D7-070F-4EFE-9D0E-35702516013B}" srcOrd="1" destOrd="0" parTransId="{C6AC85AD-D3C6-47C0-B19D-6F359BAEDE74}" sibTransId="{142E4907-512C-4F83-A84D-B426F3053DEA}"/>
    <dgm:cxn modelId="{0D98BAE3-3FE2-4FE2-BEA8-E0BC99AB49C6}" type="presOf" srcId="{15AF7253-264C-4D44-B5D9-1D296F5FD5F8}" destId="{8EBEF200-D6E5-42BB-B741-67932AC02DA0}" srcOrd="0" destOrd="0" presId="urn:microsoft.com/office/officeart/2005/8/layout/hList1"/>
    <dgm:cxn modelId="{89EFEEF3-E3F0-4FD8-B0F1-04EBD3195E38}" srcId="{27BB91FC-C1CF-4599-90EC-3925718DEF95}" destId="{3840AC5C-E860-44A5-8F85-AEB1607A0E1B}" srcOrd="1" destOrd="0" parTransId="{DBC2C978-8044-49F5-A355-6B9BDB10EA49}" sibTransId="{7300A1FD-8251-418C-8854-354978F92111}"/>
    <dgm:cxn modelId="{F2D1C89A-0B19-4878-95BD-1C4E6CB086B0}" type="presOf" srcId="{61051050-2688-4ED8-8707-75877BBBC013}" destId="{98AE2EC0-F465-4BC5-BF03-854571CCD525}" srcOrd="0" destOrd="0" presId="urn:microsoft.com/office/officeart/2005/8/layout/hList1"/>
    <dgm:cxn modelId="{E0958B1B-8477-43B2-9DC6-4A62C5AE7094}" type="presOf" srcId="{30B0B64B-78FE-4B57-AFA4-59DA1CCE89B4}" destId="{D2DFA990-BDD2-426C-9B04-518AD138A2AF}" srcOrd="0" destOrd="0" presId="urn:microsoft.com/office/officeart/2005/8/layout/hList1"/>
    <dgm:cxn modelId="{4039114A-F945-485E-B0E9-049BADF47B36}" type="presOf" srcId="{05D8413D-64FE-4F22-8488-4CDCF8656DFD}" destId="{D16C3CBE-8F3A-4BB2-BA54-77E63AF47572}" srcOrd="0" destOrd="0" presId="urn:microsoft.com/office/officeart/2005/8/layout/hList1"/>
    <dgm:cxn modelId="{ED6243A1-B6F9-44A7-9C96-51A481A56E51}" type="presParOf" srcId="{D16C3CBE-8F3A-4BB2-BA54-77E63AF47572}" destId="{16907AE2-DCE7-49D2-BC65-E1759FC2EAB6}" srcOrd="0" destOrd="0" presId="urn:microsoft.com/office/officeart/2005/8/layout/hList1"/>
    <dgm:cxn modelId="{F253B7A2-CBCD-44E7-80FC-BD3974DED681}" type="presParOf" srcId="{16907AE2-DCE7-49D2-BC65-E1759FC2EAB6}" destId="{E23D2008-A621-4AD5-833E-87FE3C855981}" srcOrd="0" destOrd="0" presId="urn:microsoft.com/office/officeart/2005/8/layout/hList1"/>
    <dgm:cxn modelId="{99C83603-83D1-4058-AC94-87EDEDFA0F01}" type="presParOf" srcId="{16907AE2-DCE7-49D2-BC65-E1759FC2EAB6}" destId="{8EBEF200-D6E5-42BB-B741-67932AC02DA0}" srcOrd="1" destOrd="0" presId="urn:microsoft.com/office/officeart/2005/8/layout/hList1"/>
    <dgm:cxn modelId="{1A638333-AB7A-4053-B01D-CF8D8E3AA085}" type="presParOf" srcId="{D16C3CBE-8F3A-4BB2-BA54-77E63AF47572}" destId="{B5E61DB9-A60C-4E76-801D-CD0C36139314}" srcOrd="1" destOrd="0" presId="urn:microsoft.com/office/officeart/2005/8/layout/hList1"/>
    <dgm:cxn modelId="{0E887D32-C2EE-4674-AEF2-703A740406CA}" type="presParOf" srcId="{D16C3CBE-8F3A-4BB2-BA54-77E63AF47572}" destId="{3AFD912C-A02C-46D0-874D-01182C4CD7C0}" srcOrd="2" destOrd="0" presId="urn:microsoft.com/office/officeart/2005/8/layout/hList1"/>
    <dgm:cxn modelId="{4942CB03-6745-44ED-B483-5AB2C467197B}" type="presParOf" srcId="{3AFD912C-A02C-46D0-874D-01182C4CD7C0}" destId="{D2DFA990-BDD2-426C-9B04-518AD138A2AF}" srcOrd="0" destOrd="0" presId="urn:microsoft.com/office/officeart/2005/8/layout/hList1"/>
    <dgm:cxn modelId="{A328DDFE-FC4B-4016-AFB8-FCDA8DB55A6C}" type="presParOf" srcId="{3AFD912C-A02C-46D0-874D-01182C4CD7C0}" destId="{98AE2EC0-F465-4BC5-BF03-854571CCD5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BB91FC-C1CF-4599-90EC-3925718DEF95}">
      <dgm:prSet phldrT="[Texto]" custT="1"/>
      <dgm:spPr/>
      <dgm:t>
        <a:bodyPr/>
        <a:lstStyle/>
        <a:p>
          <a:r>
            <a:rPr lang="es-ES" sz="2500" dirty="0" smtClean="0"/>
            <a:t>GOBIERNO CENTRAL – ARCOM</a:t>
          </a:r>
          <a:endParaRPr lang="es-ES" sz="2500" dirty="0"/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15AF7253-264C-4D44-B5D9-1D296F5FD5F8}">
      <dgm:prSet phldrT="[Texto]"/>
      <dgm:spPr/>
      <dgm:t>
        <a:bodyPr/>
        <a:lstStyle/>
        <a:p>
          <a:pPr algn="just">
            <a:lnSpc>
              <a:spcPct val="90000"/>
            </a:lnSpc>
          </a:pPr>
          <a:r>
            <a:rPr lang="es-E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Regulación nacional.-</a:t>
          </a:r>
          <a:r>
            <a:rPr lang="es-ES" b="0" dirty="0" smtClean="0">
              <a:solidFill>
                <a:schemeClr val="tx1"/>
              </a:solidFill>
            </a:rPr>
            <a:t> </a:t>
          </a:r>
          <a:endParaRPr lang="es-ES" b="0" dirty="0">
            <a:solidFill>
              <a:schemeClr val="tx1"/>
            </a:solidFill>
          </a:endParaRPr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30B0B64B-78FE-4B57-AFA4-59DA1CCE89B4}">
      <dgm:prSet phldrT="[Texto]" custT="1"/>
      <dgm:spPr/>
      <dgm:t>
        <a:bodyPr/>
        <a:lstStyle/>
        <a:p>
          <a:r>
            <a:rPr lang="es-ES" sz="2500" dirty="0" smtClean="0"/>
            <a:t>GOBIERNOS AUTÓNOMOS DESCENTRALIZADOS</a:t>
          </a:r>
          <a:endParaRPr lang="es-ES" sz="2500" dirty="0"/>
        </a:p>
      </dgm:t>
    </dgm:pt>
    <dgm:pt modelId="{AD4045B0-8507-4255-84A1-31BCFB3A6D90}" type="parTrans" cxnId="{D6A9B59F-5F1A-44E5-9E16-78551997D1EE}">
      <dgm:prSet/>
      <dgm:spPr/>
      <dgm:t>
        <a:bodyPr/>
        <a:lstStyle/>
        <a:p>
          <a:endParaRPr lang="es-ES"/>
        </a:p>
      </dgm:t>
    </dgm:pt>
    <dgm:pt modelId="{C6373184-8422-482D-82F4-45ABCBFB898D}" type="sibTrans" cxnId="{D6A9B59F-5F1A-44E5-9E16-78551997D1EE}">
      <dgm:prSet/>
      <dgm:spPr/>
      <dgm:t>
        <a:bodyPr/>
        <a:lstStyle/>
        <a:p>
          <a:endParaRPr lang="es-ES"/>
        </a:p>
      </dgm:t>
    </dgm:pt>
    <dgm:pt modelId="{852531D7-070F-4EFE-9D0E-35702516013B}">
      <dgm:prSet phldrT="[Texto]"/>
      <dgm:spPr/>
      <dgm:t>
        <a:bodyPr/>
        <a:lstStyle/>
        <a:p>
          <a:pPr algn="just"/>
          <a:r>
            <a:rPr lang="es-ES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Regulación Local.-</a:t>
          </a:r>
          <a:r>
            <a:rPr lang="es-ES" b="0" i="0" dirty="0" smtClean="0">
              <a:solidFill>
                <a:schemeClr val="tx1"/>
              </a:solidFill>
            </a:rPr>
            <a:t> </a:t>
          </a:r>
          <a:endParaRPr lang="es-ES" b="0" i="0" dirty="0">
            <a:solidFill>
              <a:schemeClr val="tx1"/>
            </a:solidFill>
          </a:endParaRPr>
        </a:p>
      </dgm:t>
    </dgm:pt>
    <dgm:pt modelId="{C6AC85AD-D3C6-47C0-B19D-6F359BAEDE74}" type="parTrans" cxnId="{F84F3139-F0CF-477B-9679-1D18F8F54602}">
      <dgm:prSet/>
      <dgm:spPr/>
      <dgm:t>
        <a:bodyPr/>
        <a:lstStyle/>
        <a:p>
          <a:endParaRPr lang="es-ES"/>
        </a:p>
      </dgm:t>
    </dgm:pt>
    <dgm:pt modelId="{142E4907-512C-4F83-A84D-B426F3053DEA}" type="sibTrans" cxnId="{F84F3139-F0CF-477B-9679-1D18F8F54602}">
      <dgm:prSet/>
      <dgm:spPr/>
      <dgm:t>
        <a:bodyPr/>
        <a:lstStyle/>
        <a:p>
          <a:endParaRPr lang="es-ES"/>
        </a:p>
      </dgm:t>
    </dgm:pt>
    <dgm:pt modelId="{CC930861-A7A3-4211-8646-A0E37752B171}">
      <dgm:prSet phldrT="[Texto]"/>
      <dgm:spPr/>
      <dgm:t>
        <a:bodyPr/>
        <a:lstStyle/>
        <a:p>
          <a:pPr algn="just"/>
          <a:r>
            <a:rPr lang="es-ES" b="0" i="0" dirty="0" smtClean="0">
              <a:solidFill>
                <a:schemeClr val="tx1"/>
              </a:solidFill>
            </a:rPr>
            <a:t>Regular la explotación de áridos y pétreos</a:t>
          </a:r>
          <a:endParaRPr lang="es-ES" b="0" i="0" dirty="0">
            <a:solidFill>
              <a:schemeClr val="tx1"/>
            </a:solidFill>
          </a:endParaRPr>
        </a:p>
      </dgm:t>
    </dgm:pt>
    <dgm:pt modelId="{574974D9-592E-4C08-9E94-29E4BF9F0E64}" type="parTrans" cxnId="{B06A6089-4F4A-49A8-8D98-0DAA4FA8D296}">
      <dgm:prSet/>
      <dgm:spPr/>
      <dgm:t>
        <a:bodyPr/>
        <a:lstStyle/>
        <a:p>
          <a:endParaRPr lang="es-ES"/>
        </a:p>
      </dgm:t>
    </dgm:pt>
    <dgm:pt modelId="{DEE386C6-7C08-4E0A-95A3-D7ACC21737D3}" type="sibTrans" cxnId="{B06A6089-4F4A-49A8-8D98-0DAA4FA8D296}">
      <dgm:prSet/>
      <dgm:spPr/>
      <dgm:t>
        <a:bodyPr/>
        <a:lstStyle/>
        <a:p>
          <a:endParaRPr lang="es-ES"/>
        </a:p>
      </dgm:t>
    </dgm:pt>
    <dgm:pt modelId="{6C6B2383-819F-4113-8499-8E4F7531B796}">
      <dgm:prSet phldrT="[Texto]"/>
      <dgm:spPr/>
      <dgm:t>
        <a:bodyPr/>
        <a:lstStyle/>
        <a:p>
          <a:pPr algn="just"/>
          <a:r>
            <a:rPr lang="es-ES" b="0" i="0" dirty="0" smtClean="0">
              <a:solidFill>
                <a:schemeClr val="tx1"/>
              </a:solidFill>
            </a:rPr>
            <a:t>Expedir </a:t>
          </a:r>
          <a:r>
            <a:rPr lang="es-ES" b="0" i="0" dirty="0" smtClean="0">
              <a:solidFill>
                <a:srgbClr val="002060"/>
              </a:solidFill>
            </a:rPr>
            <a:t>normativa que regule: </a:t>
          </a:r>
          <a:r>
            <a:rPr lang="es-ES" b="0" i="0" dirty="0" smtClean="0">
              <a:solidFill>
                <a:schemeClr val="tx1"/>
              </a:solidFill>
            </a:rPr>
            <a:t>denuncias internación, órdenes de abandono, desalojos.</a:t>
          </a:r>
          <a:endParaRPr lang="es-ES" b="0" i="0" dirty="0">
            <a:solidFill>
              <a:schemeClr val="tx1"/>
            </a:solidFill>
          </a:endParaRPr>
        </a:p>
      </dgm:t>
    </dgm:pt>
    <dgm:pt modelId="{19AAB393-CE0C-4F61-AC2A-B83B533E4208}" type="parTrans" cxnId="{AEA8EB49-ABB6-488F-86CC-66B1F3F443A3}">
      <dgm:prSet/>
      <dgm:spPr/>
      <dgm:t>
        <a:bodyPr/>
        <a:lstStyle/>
        <a:p>
          <a:endParaRPr lang="es-ES"/>
        </a:p>
      </dgm:t>
    </dgm:pt>
    <dgm:pt modelId="{27703E15-FA50-4992-9406-FF4EA89AFD1D}" type="sibTrans" cxnId="{AEA8EB49-ABB6-488F-86CC-66B1F3F443A3}">
      <dgm:prSet/>
      <dgm:spPr/>
      <dgm:t>
        <a:bodyPr/>
        <a:lstStyle/>
        <a:p>
          <a:endParaRPr lang="es-ES"/>
        </a:p>
      </dgm:t>
    </dgm:pt>
    <dgm:pt modelId="{7FAB1B2A-98CD-4CE8-A5FD-63CDC86693DE}">
      <dgm:prSet phldrT="[Texto]"/>
      <dgm:spPr/>
      <dgm:t>
        <a:bodyPr/>
        <a:lstStyle/>
        <a:p>
          <a:pPr algn="just">
            <a:lnSpc>
              <a:spcPct val="150000"/>
            </a:lnSpc>
          </a:pPr>
          <a:r>
            <a:rPr lang="es-ES" b="0" dirty="0" smtClean="0">
              <a:solidFill>
                <a:schemeClr val="tx1"/>
              </a:solidFill>
            </a:rPr>
            <a:t>Expedir normativa técnica y disposiciones administrativas </a:t>
          </a:r>
          <a:endParaRPr lang="es-ES" b="0" dirty="0">
            <a:solidFill>
              <a:schemeClr val="tx1"/>
            </a:solidFill>
          </a:endParaRPr>
        </a:p>
      </dgm:t>
    </dgm:pt>
    <dgm:pt modelId="{557ECC1E-10A8-405D-9820-0533264E9F69}" type="parTrans" cxnId="{F7DE7E1E-E51D-42C1-87BA-62FAE97C6DE5}">
      <dgm:prSet/>
      <dgm:spPr/>
      <dgm:t>
        <a:bodyPr/>
        <a:lstStyle/>
        <a:p>
          <a:endParaRPr lang="es-ES"/>
        </a:p>
      </dgm:t>
    </dgm:pt>
    <dgm:pt modelId="{13E5E588-6339-46B0-9D67-21B85370F62B}" type="sibTrans" cxnId="{F7DE7E1E-E51D-42C1-87BA-62FAE97C6DE5}">
      <dgm:prSet/>
      <dgm:spPr/>
      <dgm:t>
        <a:bodyPr/>
        <a:lstStyle/>
        <a:p>
          <a:endParaRPr lang="es-ES"/>
        </a:p>
      </dgm:t>
    </dgm:pt>
    <dgm:pt modelId="{6347377B-FABB-4D9C-9A3F-C7FD66FC80AB}">
      <dgm:prSet phldrT="[Texto]"/>
      <dgm:spPr/>
      <dgm:t>
        <a:bodyPr/>
        <a:lstStyle/>
        <a:p>
          <a:pPr algn="just">
            <a:lnSpc>
              <a:spcPct val="150000"/>
            </a:lnSpc>
          </a:pPr>
          <a:r>
            <a:rPr lang="es-ES" b="0" dirty="0" smtClean="0">
              <a:solidFill>
                <a:schemeClr val="tx1"/>
              </a:solidFill>
            </a:rPr>
            <a:t>Emitir regulaciones – libres aprovechamientos (ARCOM-VM)</a:t>
          </a:r>
          <a:endParaRPr lang="es-ES" b="0" dirty="0">
            <a:solidFill>
              <a:schemeClr val="tx1"/>
            </a:solidFill>
          </a:endParaRPr>
        </a:p>
      </dgm:t>
    </dgm:pt>
    <dgm:pt modelId="{53D252C5-CE04-42F6-9C03-3B1260E86A29}" type="parTrans" cxnId="{614FFFAA-6352-4D80-A822-FB2C1514E450}">
      <dgm:prSet/>
      <dgm:spPr/>
      <dgm:t>
        <a:bodyPr/>
        <a:lstStyle/>
        <a:p>
          <a:endParaRPr lang="es-ES"/>
        </a:p>
      </dgm:t>
    </dgm:pt>
    <dgm:pt modelId="{A2EC57B6-FBB3-4F6D-A7D2-EC40276F12FF}" type="sibTrans" cxnId="{614FFFAA-6352-4D80-A822-FB2C1514E450}">
      <dgm:prSet/>
      <dgm:spPr/>
      <dgm:t>
        <a:bodyPr/>
        <a:lstStyle/>
        <a:p>
          <a:endParaRPr lang="es-ES"/>
        </a:p>
      </dgm:t>
    </dgm:pt>
    <dgm:pt modelId="{39C54E32-8B91-47F6-888D-6A924D6767B6}">
      <dgm:prSet phldrT="[Texto]"/>
      <dgm:spPr/>
      <dgm:t>
        <a:bodyPr/>
        <a:lstStyle/>
        <a:p>
          <a:pPr algn="just">
            <a:lnSpc>
              <a:spcPct val="150000"/>
            </a:lnSpc>
          </a:pPr>
          <a:r>
            <a:rPr lang="es-ES" b="0" dirty="0" smtClean="0">
              <a:solidFill>
                <a:schemeClr val="tx1"/>
              </a:solidFill>
            </a:rPr>
            <a:t>Emitir normativa referente a seguridad minera (explotación)</a:t>
          </a:r>
          <a:endParaRPr lang="es-ES" b="0" dirty="0">
            <a:solidFill>
              <a:schemeClr val="tx1"/>
            </a:solidFill>
          </a:endParaRPr>
        </a:p>
      </dgm:t>
    </dgm:pt>
    <dgm:pt modelId="{9949C152-60B1-4992-82E8-24C13B0DA1DB}" type="parTrans" cxnId="{7E8D8116-3478-4100-A9D7-AC4F96C293C9}">
      <dgm:prSet/>
      <dgm:spPr/>
      <dgm:t>
        <a:bodyPr/>
        <a:lstStyle/>
        <a:p>
          <a:endParaRPr lang="es-ES"/>
        </a:p>
      </dgm:t>
    </dgm:pt>
    <dgm:pt modelId="{3D8F7DD9-8D76-4DEA-AF1B-8FE5A5764F78}" type="sibTrans" cxnId="{7E8D8116-3478-4100-A9D7-AC4F96C293C9}">
      <dgm:prSet/>
      <dgm:spPr/>
      <dgm:t>
        <a:bodyPr/>
        <a:lstStyle/>
        <a:p>
          <a:endParaRPr lang="es-ES"/>
        </a:p>
      </dgm:t>
    </dgm:pt>
    <dgm:pt modelId="{AB2DB932-B002-4A48-96C4-C84BE671E970}">
      <dgm:prSet phldrT="[Texto]"/>
      <dgm:spPr/>
      <dgm:t>
        <a:bodyPr/>
        <a:lstStyle/>
        <a:p>
          <a:pPr algn="just"/>
          <a:r>
            <a:rPr lang="es-ES" b="0" i="0" dirty="0" smtClean="0">
              <a:solidFill>
                <a:schemeClr val="tx1"/>
              </a:solidFill>
            </a:rPr>
            <a:t>Emitir normativa de prohibición de trabajo infantil en actividades mineras</a:t>
          </a:r>
          <a:endParaRPr lang="es-ES" b="0" i="0" dirty="0">
            <a:solidFill>
              <a:schemeClr val="tx1"/>
            </a:solidFill>
          </a:endParaRPr>
        </a:p>
      </dgm:t>
    </dgm:pt>
    <dgm:pt modelId="{961C1779-9863-4D4E-821C-C0FF47BEE0A0}" type="parTrans" cxnId="{678D512A-0E35-4482-99BB-E6A6B92BE7B5}">
      <dgm:prSet/>
      <dgm:spPr/>
      <dgm:t>
        <a:bodyPr/>
        <a:lstStyle/>
        <a:p>
          <a:endParaRPr lang="es-ES"/>
        </a:p>
      </dgm:t>
    </dgm:pt>
    <dgm:pt modelId="{E2FA22FE-07F3-4F80-A1D1-A714F95B8244}" type="sibTrans" cxnId="{678D512A-0E35-4482-99BB-E6A6B92BE7B5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61DB9-A60C-4E76-801D-CD0C36139314}" type="pres">
      <dgm:prSet presAssocID="{8E8B4104-337E-419F-9094-E0A725AC8AF7}" presName="space" presStyleCnt="0"/>
      <dgm:spPr/>
    </dgm:pt>
    <dgm:pt modelId="{3AFD912C-A02C-46D0-874D-01182C4CD7C0}" type="pres">
      <dgm:prSet presAssocID="{30B0B64B-78FE-4B57-AFA4-59DA1CCE89B4}" presName="composite" presStyleCnt="0"/>
      <dgm:spPr/>
    </dgm:pt>
    <dgm:pt modelId="{D2DFA990-BDD2-426C-9B04-518AD138A2AF}" type="pres">
      <dgm:prSet presAssocID="{30B0B64B-78FE-4B57-AFA4-59DA1CCE89B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E2EC0-F465-4BC5-BF03-854571CCD525}" type="pres">
      <dgm:prSet presAssocID="{30B0B64B-78FE-4B57-AFA4-59DA1CCE89B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A8EB49-ABB6-488F-86CC-66B1F3F443A3}" srcId="{30B0B64B-78FE-4B57-AFA4-59DA1CCE89B4}" destId="{6C6B2383-819F-4113-8499-8E4F7531B796}" srcOrd="2" destOrd="0" parTransId="{19AAB393-CE0C-4F61-AC2A-B83B533E4208}" sibTransId="{27703E15-FA50-4992-9406-FF4EA89AFD1D}"/>
    <dgm:cxn modelId="{678D512A-0E35-4482-99BB-E6A6B92BE7B5}" srcId="{30B0B64B-78FE-4B57-AFA4-59DA1CCE89B4}" destId="{AB2DB932-B002-4A48-96C4-C84BE671E970}" srcOrd="3" destOrd="0" parTransId="{961C1779-9863-4D4E-821C-C0FF47BEE0A0}" sibTransId="{E2FA22FE-07F3-4F80-A1D1-A714F95B8244}"/>
    <dgm:cxn modelId="{D6A9B59F-5F1A-44E5-9E16-78551997D1EE}" srcId="{05D8413D-64FE-4F22-8488-4CDCF8656DFD}" destId="{30B0B64B-78FE-4B57-AFA4-59DA1CCE89B4}" srcOrd="1" destOrd="0" parTransId="{AD4045B0-8507-4255-84A1-31BCFB3A6D90}" sibTransId="{C6373184-8422-482D-82F4-45ABCBFB898D}"/>
    <dgm:cxn modelId="{7E8D8116-3478-4100-A9D7-AC4F96C293C9}" srcId="{27BB91FC-C1CF-4599-90EC-3925718DEF95}" destId="{39C54E32-8B91-47F6-888D-6A924D6767B6}" srcOrd="3" destOrd="0" parTransId="{9949C152-60B1-4992-82E8-24C13B0DA1DB}" sibTransId="{3D8F7DD9-8D76-4DEA-AF1B-8FE5A5764F78}"/>
    <dgm:cxn modelId="{1BE5C051-003C-4C8A-8245-165D353FDE48}" type="presOf" srcId="{27BB91FC-C1CF-4599-90EC-3925718DEF95}" destId="{E23D2008-A621-4AD5-833E-87FE3C855981}" srcOrd="0" destOrd="0" presId="urn:microsoft.com/office/officeart/2005/8/layout/hList1"/>
    <dgm:cxn modelId="{F84F3139-F0CF-477B-9679-1D18F8F54602}" srcId="{30B0B64B-78FE-4B57-AFA4-59DA1CCE89B4}" destId="{852531D7-070F-4EFE-9D0E-35702516013B}" srcOrd="0" destOrd="0" parTransId="{C6AC85AD-D3C6-47C0-B19D-6F359BAEDE74}" sibTransId="{142E4907-512C-4F83-A84D-B426F3053DEA}"/>
    <dgm:cxn modelId="{702C1582-DBA0-4068-85F6-F1EAABE98461}" type="presOf" srcId="{852531D7-070F-4EFE-9D0E-35702516013B}" destId="{98AE2EC0-F465-4BC5-BF03-854571CCD525}" srcOrd="0" destOrd="0" presId="urn:microsoft.com/office/officeart/2005/8/layout/hList1"/>
    <dgm:cxn modelId="{720C04F1-58A3-4C17-AD73-6030F953BBD5}" type="presOf" srcId="{15AF7253-264C-4D44-B5D9-1D296F5FD5F8}" destId="{8EBEF200-D6E5-42BB-B741-67932AC02DA0}" srcOrd="0" destOrd="0" presId="urn:microsoft.com/office/officeart/2005/8/layout/hList1"/>
    <dgm:cxn modelId="{0C8544BB-3FDF-4DA7-AE5E-78576E3C32A6}" type="presOf" srcId="{6347377B-FABB-4D9C-9A3F-C7FD66FC80AB}" destId="{8EBEF200-D6E5-42BB-B741-67932AC02DA0}" srcOrd="0" destOrd="2" presId="urn:microsoft.com/office/officeart/2005/8/layout/hList1"/>
    <dgm:cxn modelId="{614FFFAA-6352-4D80-A822-FB2C1514E450}" srcId="{27BB91FC-C1CF-4599-90EC-3925718DEF95}" destId="{6347377B-FABB-4D9C-9A3F-C7FD66FC80AB}" srcOrd="2" destOrd="0" parTransId="{53D252C5-CE04-42F6-9C03-3B1260E86A29}" sibTransId="{A2EC57B6-FBB3-4F6D-A7D2-EC40276F12FF}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5F15CEF9-2EF0-4F72-98CF-AC8053617C89}" type="presOf" srcId="{6C6B2383-819F-4113-8499-8E4F7531B796}" destId="{98AE2EC0-F465-4BC5-BF03-854571CCD525}" srcOrd="0" destOrd="2" presId="urn:microsoft.com/office/officeart/2005/8/layout/hList1"/>
    <dgm:cxn modelId="{F7DE7E1E-E51D-42C1-87BA-62FAE97C6DE5}" srcId="{27BB91FC-C1CF-4599-90EC-3925718DEF95}" destId="{7FAB1B2A-98CD-4CE8-A5FD-63CDC86693DE}" srcOrd="1" destOrd="0" parTransId="{557ECC1E-10A8-405D-9820-0533264E9F69}" sibTransId="{13E5E588-6339-46B0-9D67-21B85370F62B}"/>
    <dgm:cxn modelId="{19408819-3D17-4A04-970C-17353D8CBD58}" type="presOf" srcId="{05D8413D-64FE-4F22-8488-4CDCF8656DFD}" destId="{D16C3CBE-8F3A-4BB2-BA54-77E63AF47572}" srcOrd="0" destOrd="0" presId="urn:microsoft.com/office/officeart/2005/8/layout/hList1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56D3B795-633A-4318-8890-713719730A3A}" type="presOf" srcId="{39C54E32-8B91-47F6-888D-6A924D6767B6}" destId="{8EBEF200-D6E5-42BB-B741-67932AC02DA0}" srcOrd="0" destOrd="3" presId="urn:microsoft.com/office/officeart/2005/8/layout/hList1"/>
    <dgm:cxn modelId="{AACBE8B2-38C5-43A4-B396-A99E51242CB7}" type="presOf" srcId="{CC930861-A7A3-4211-8646-A0E37752B171}" destId="{98AE2EC0-F465-4BC5-BF03-854571CCD525}" srcOrd="0" destOrd="1" presId="urn:microsoft.com/office/officeart/2005/8/layout/hList1"/>
    <dgm:cxn modelId="{500E9BE8-4BE3-45D4-992B-D172FB94829B}" type="presOf" srcId="{30B0B64B-78FE-4B57-AFA4-59DA1CCE89B4}" destId="{D2DFA990-BDD2-426C-9B04-518AD138A2AF}" srcOrd="0" destOrd="0" presId="urn:microsoft.com/office/officeart/2005/8/layout/hList1"/>
    <dgm:cxn modelId="{B3F3AB94-71E0-47DC-AAC1-C0D7C544D084}" type="presOf" srcId="{7FAB1B2A-98CD-4CE8-A5FD-63CDC86693DE}" destId="{8EBEF200-D6E5-42BB-B741-67932AC02DA0}" srcOrd="0" destOrd="1" presId="urn:microsoft.com/office/officeart/2005/8/layout/hList1"/>
    <dgm:cxn modelId="{BD385851-38E7-4962-BEB3-5A6A18DB1178}" type="presOf" srcId="{AB2DB932-B002-4A48-96C4-C84BE671E970}" destId="{98AE2EC0-F465-4BC5-BF03-854571CCD525}" srcOrd="0" destOrd="3" presId="urn:microsoft.com/office/officeart/2005/8/layout/hList1"/>
    <dgm:cxn modelId="{B06A6089-4F4A-49A8-8D98-0DAA4FA8D296}" srcId="{30B0B64B-78FE-4B57-AFA4-59DA1CCE89B4}" destId="{CC930861-A7A3-4211-8646-A0E37752B171}" srcOrd="1" destOrd="0" parTransId="{574974D9-592E-4C08-9E94-29E4BF9F0E64}" sibTransId="{DEE386C6-7C08-4E0A-95A3-D7ACC21737D3}"/>
    <dgm:cxn modelId="{29A1B164-69DE-4E4A-8B07-624CE80CB571}" type="presParOf" srcId="{D16C3CBE-8F3A-4BB2-BA54-77E63AF47572}" destId="{16907AE2-DCE7-49D2-BC65-E1759FC2EAB6}" srcOrd="0" destOrd="0" presId="urn:microsoft.com/office/officeart/2005/8/layout/hList1"/>
    <dgm:cxn modelId="{0B66913C-DE4D-480C-BC9A-CA7BDF78C78F}" type="presParOf" srcId="{16907AE2-DCE7-49D2-BC65-E1759FC2EAB6}" destId="{E23D2008-A621-4AD5-833E-87FE3C855981}" srcOrd="0" destOrd="0" presId="urn:microsoft.com/office/officeart/2005/8/layout/hList1"/>
    <dgm:cxn modelId="{17C125D1-7E7E-4124-9EAC-9DDE5B7D80CD}" type="presParOf" srcId="{16907AE2-DCE7-49D2-BC65-E1759FC2EAB6}" destId="{8EBEF200-D6E5-42BB-B741-67932AC02DA0}" srcOrd="1" destOrd="0" presId="urn:microsoft.com/office/officeart/2005/8/layout/hList1"/>
    <dgm:cxn modelId="{46E04045-7B93-421C-B8B6-73E09E9FFCEC}" type="presParOf" srcId="{D16C3CBE-8F3A-4BB2-BA54-77E63AF47572}" destId="{B5E61DB9-A60C-4E76-801D-CD0C36139314}" srcOrd="1" destOrd="0" presId="urn:microsoft.com/office/officeart/2005/8/layout/hList1"/>
    <dgm:cxn modelId="{822F0A47-4EF0-4D91-972B-4EC1762D9E7B}" type="presParOf" srcId="{D16C3CBE-8F3A-4BB2-BA54-77E63AF47572}" destId="{3AFD912C-A02C-46D0-874D-01182C4CD7C0}" srcOrd="2" destOrd="0" presId="urn:microsoft.com/office/officeart/2005/8/layout/hList1"/>
    <dgm:cxn modelId="{97E21C75-AB83-4E0B-9F4E-8DA84FD9A567}" type="presParOf" srcId="{3AFD912C-A02C-46D0-874D-01182C4CD7C0}" destId="{D2DFA990-BDD2-426C-9B04-518AD138A2AF}" srcOrd="0" destOrd="0" presId="urn:microsoft.com/office/officeart/2005/8/layout/hList1"/>
    <dgm:cxn modelId="{E0A12F5F-081C-47EB-B01F-9F77D9483363}" type="presParOf" srcId="{3AFD912C-A02C-46D0-874D-01182C4CD7C0}" destId="{98AE2EC0-F465-4BC5-BF03-854571CCD5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735A6-BB1B-4917-AE19-142CB95F8377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C120AE00-B309-4E93-8994-6FE8F4BA7646}">
      <dgm:prSet phldrT="[Texto]" custT="1"/>
      <dgm:spPr/>
      <dgm:t>
        <a:bodyPr/>
        <a:lstStyle/>
        <a:p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SEGUIMIENTO, CONTROL Y CATASTRO  TÉCNICO MINERO</a:t>
          </a:r>
        </a:p>
      </dgm:t>
    </dgm:pt>
    <dgm:pt modelId="{C9D92B4B-81CF-49DB-9FDF-86760BFB930A}" type="parTrans" cxnId="{5CA85E15-BDC2-4C07-9D9F-492CB53F7C38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98CFD-04DE-40A4-8F9A-833808FFE1DC}" type="sibTrans" cxnId="{5CA85E15-BDC2-4C07-9D9F-492CB53F7C38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E7ED68-701E-49C2-B841-19BC43C25438}">
      <dgm:prSet phldrT="[Texto]" custT="1"/>
      <dgm:spPr/>
      <dgm:t>
        <a:bodyPr/>
        <a:lstStyle/>
        <a:p>
          <a:r>
            <a:rPr lang="es-E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SEGUIMIENTO, CONTROL Y AUDITORIA ECONÓMICA  </a:t>
          </a:r>
          <a:endParaRPr lang="es-E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41E791-0D52-4B95-B361-215C9583F61C}" type="parTrans" cxnId="{D5B64C1B-CA20-42E5-AF0E-2DFBC8E3F559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8B70F8-977C-48BC-853B-A6C20816D62E}" type="sibTrans" cxnId="{D5B64C1B-CA20-42E5-AF0E-2DFBC8E3F559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5AAA47-E150-42D8-BDED-84284B6A0EE5}">
      <dgm:prSet phldrT="[Texto]" custT="1"/>
      <dgm:spPr/>
      <dgm:t>
        <a:bodyPr/>
        <a:lstStyle/>
        <a:p>
          <a:r>
            <a:rPr lang="es-E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 LEGAL MINERO</a:t>
          </a:r>
          <a:endParaRPr lang="es-E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54F423-7F5C-4BC9-8281-B66916E5C191}" type="parTrans" cxnId="{1415722B-FED5-458D-B5F9-2018B1CAECAA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41E404-B5EE-483C-971E-9D2C5D4C614A}" type="sibTrans" cxnId="{1415722B-FED5-458D-B5F9-2018B1CAECAA}">
      <dgm:prSet/>
      <dgm:spPr/>
      <dgm:t>
        <a:bodyPr/>
        <a:lstStyle/>
        <a:p>
          <a:endParaRPr lang="es-ES" sz="4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302C92-906C-4221-A989-5CED79C67015}" type="pres">
      <dgm:prSet presAssocID="{1E5735A6-BB1B-4917-AE19-142CB95F837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1262D4C-A9DD-451A-9C6C-C959A0057984}" type="pres">
      <dgm:prSet presAssocID="{C120AE00-B309-4E93-8994-6FE8F4BA764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095CF2-596A-49C2-89DF-D84E41D74BBD}" type="pres">
      <dgm:prSet presAssocID="{C120AE00-B309-4E93-8994-6FE8F4BA7646}" presName="gear1srcNode" presStyleLbl="node1" presStyleIdx="0" presStyleCnt="3"/>
      <dgm:spPr/>
      <dgm:t>
        <a:bodyPr/>
        <a:lstStyle/>
        <a:p>
          <a:endParaRPr lang="es-ES"/>
        </a:p>
      </dgm:t>
    </dgm:pt>
    <dgm:pt modelId="{69C7DB76-8240-4773-83F6-65302730BB03}" type="pres">
      <dgm:prSet presAssocID="{C120AE00-B309-4E93-8994-6FE8F4BA7646}" presName="gear1dstNode" presStyleLbl="node1" presStyleIdx="0" presStyleCnt="3"/>
      <dgm:spPr/>
      <dgm:t>
        <a:bodyPr/>
        <a:lstStyle/>
        <a:p>
          <a:endParaRPr lang="es-ES"/>
        </a:p>
      </dgm:t>
    </dgm:pt>
    <dgm:pt modelId="{2268945A-6D6C-47DB-AE5E-A61E79147987}" type="pres">
      <dgm:prSet presAssocID="{73E7ED68-701E-49C2-B841-19BC43C2543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70B72E-3FCF-4D55-8EC0-963A1FDB12CE}" type="pres">
      <dgm:prSet presAssocID="{73E7ED68-701E-49C2-B841-19BC43C25438}" presName="gear2srcNode" presStyleLbl="node1" presStyleIdx="1" presStyleCnt="3"/>
      <dgm:spPr/>
      <dgm:t>
        <a:bodyPr/>
        <a:lstStyle/>
        <a:p>
          <a:endParaRPr lang="es-ES"/>
        </a:p>
      </dgm:t>
    </dgm:pt>
    <dgm:pt modelId="{B84FA184-A82D-4BF9-946F-EEB46ED49EFB}" type="pres">
      <dgm:prSet presAssocID="{73E7ED68-701E-49C2-B841-19BC43C25438}" presName="gear2dstNode" presStyleLbl="node1" presStyleIdx="1" presStyleCnt="3"/>
      <dgm:spPr/>
      <dgm:t>
        <a:bodyPr/>
        <a:lstStyle/>
        <a:p>
          <a:endParaRPr lang="es-ES"/>
        </a:p>
      </dgm:t>
    </dgm:pt>
    <dgm:pt modelId="{F44A1895-12C3-422A-98B2-A5F73B36B7FF}" type="pres">
      <dgm:prSet presAssocID="{4C5AAA47-E150-42D8-BDED-84284B6A0EE5}" presName="gear3" presStyleLbl="node1" presStyleIdx="2" presStyleCnt="3"/>
      <dgm:spPr/>
      <dgm:t>
        <a:bodyPr/>
        <a:lstStyle/>
        <a:p>
          <a:endParaRPr lang="es-ES"/>
        </a:p>
      </dgm:t>
    </dgm:pt>
    <dgm:pt modelId="{37E7D867-B8F0-4F81-B986-7EE406567A0F}" type="pres">
      <dgm:prSet presAssocID="{4C5AAA47-E150-42D8-BDED-84284B6A0EE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8C0971-6A7D-48EA-B4E3-1DFF8AFB1356}" type="pres">
      <dgm:prSet presAssocID="{4C5AAA47-E150-42D8-BDED-84284B6A0EE5}" presName="gear3srcNode" presStyleLbl="node1" presStyleIdx="2" presStyleCnt="3"/>
      <dgm:spPr/>
      <dgm:t>
        <a:bodyPr/>
        <a:lstStyle/>
        <a:p>
          <a:endParaRPr lang="es-ES"/>
        </a:p>
      </dgm:t>
    </dgm:pt>
    <dgm:pt modelId="{146FDC25-84B0-4CC2-98CD-A4B73FF108DF}" type="pres">
      <dgm:prSet presAssocID="{4C5AAA47-E150-42D8-BDED-84284B6A0EE5}" presName="gear3dstNode" presStyleLbl="node1" presStyleIdx="2" presStyleCnt="3"/>
      <dgm:spPr/>
      <dgm:t>
        <a:bodyPr/>
        <a:lstStyle/>
        <a:p>
          <a:endParaRPr lang="es-ES"/>
        </a:p>
      </dgm:t>
    </dgm:pt>
    <dgm:pt modelId="{AFA5CEED-5C8E-4350-9433-456BAF346ED4}" type="pres">
      <dgm:prSet presAssocID="{FBF98CFD-04DE-40A4-8F9A-833808FFE1DC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CDFFFC9F-74CD-4059-AAFF-D2BCBB32D61C}" type="pres">
      <dgm:prSet presAssocID="{498B70F8-977C-48BC-853B-A6C20816D62E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14246F37-5850-4B72-8893-FBB6E84BD04C}" type="pres">
      <dgm:prSet presAssocID="{4041E404-B5EE-483C-971E-9D2C5D4C614A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D5B64C1B-CA20-42E5-AF0E-2DFBC8E3F559}" srcId="{1E5735A6-BB1B-4917-AE19-142CB95F8377}" destId="{73E7ED68-701E-49C2-B841-19BC43C25438}" srcOrd="1" destOrd="0" parTransId="{D441E791-0D52-4B95-B361-215C9583F61C}" sibTransId="{498B70F8-977C-48BC-853B-A6C20816D62E}"/>
    <dgm:cxn modelId="{4F995E97-BF5E-4366-BA9D-CAA7242DFDDB}" type="presOf" srcId="{4041E404-B5EE-483C-971E-9D2C5D4C614A}" destId="{14246F37-5850-4B72-8893-FBB6E84BD04C}" srcOrd="0" destOrd="0" presId="urn:microsoft.com/office/officeart/2005/8/layout/gear1"/>
    <dgm:cxn modelId="{C06A059B-AB86-44BB-A6D1-860919E9C68E}" type="presOf" srcId="{4C5AAA47-E150-42D8-BDED-84284B6A0EE5}" destId="{C78C0971-6A7D-48EA-B4E3-1DFF8AFB1356}" srcOrd="2" destOrd="0" presId="urn:microsoft.com/office/officeart/2005/8/layout/gear1"/>
    <dgm:cxn modelId="{C9D576E8-AB0E-4514-A199-8ABABA7569C8}" type="presOf" srcId="{498B70F8-977C-48BC-853B-A6C20816D62E}" destId="{CDFFFC9F-74CD-4059-AAFF-D2BCBB32D61C}" srcOrd="0" destOrd="0" presId="urn:microsoft.com/office/officeart/2005/8/layout/gear1"/>
    <dgm:cxn modelId="{5BBFD43A-B4A9-45C1-AEFD-2EB6F5D421EF}" type="presOf" srcId="{73E7ED68-701E-49C2-B841-19BC43C25438}" destId="{B84FA184-A82D-4BF9-946F-EEB46ED49EFB}" srcOrd="2" destOrd="0" presId="urn:microsoft.com/office/officeart/2005/8/layout/gear1"/>
    <dgm:cxn modelId="{5C101A5D-ADFD-4411-9A3A-C183AFFAFAB2}" type="presOf" srcId="{73E7ED68-701E-49C2-B841-19BC43C25438}" destId="{2268945A-6D6C-47DB-AE5E-A61E79147987}" srcOrd="0" destOrd="0" presId="urn:microsoft.com/office/officeart/2005/8/layout/gear1"/>
    <dgm:cxn modelId="{5BA65FBA-69B4-43DF-AE15-9F9D050C93AB}" type="presOf" srcId="{C120AE00-B309-4E93-8994-6FE8F4BA7646}" destId="{69C7DB76-8240-4773-83F6-65302730BB03}" srcOrd="2" destOrd="0" presId="urn:microsoft.com/office/officeart/2005/8/layout/gear1"/>
    <dgm:cxn modelId="{1415722B-FED5-458D-B5F9-2018B1CAECAA}" srcId="{1E5735A6-BB1B-4917-AE19-142CB95F8377}" destId="{4C5AAA47-E150-42D8-BDED-84284B6A0EE5}" srcOrd="2" destOrd="0" parTransId="{5654F423-7F5C-4BC9-8281-B66916E5C191}" sibTransId="{4041E404-B5EE-483C-971E-9D2C5D4C614A}"/>
    <dgm:cxn modelId="{8F70DBB6-64D7-4272-8E9A-99630434D015}" type="presOf" srcId="{FBF98CFD-04DE-40A4-8F9A-833808FFE1DC}" destId="{AFA5CEED-5C8E-4350-9433-456BAF346ED4}" srcOrd="0" destOrd="0" presId="urn:microsoft.com/office/officeart/2005/8/layout/gear1"/>
    <dgm:cxn modelId="{A81A63E9-D50E-49F2-94D1-85D1C81A0DA0}" type="presOf" srcId="{4C5AAA47-E150-42D8-BDED-84284B6A0EE5}" destId="{146FDC25-84B0-4CC2-98CD-A4B73FF108DF}" srcOrd="3" destOrd="0" presId="urn:microsoft.com/office/officeart/2005/8/layout/gear1"/>
    <dgm:cxn modelId="{A024103A-B760-4F9F-B507-1F76F75034B7}" type="presOf" srcId="{4C5AAA47-E150-42D8-BDED-84284B6A0EE5}" destId="{37E7D867-B8F0-4F81-B986-7EE406567A0F}" srcOrd="1" destOrd="0" presId="urn:microsoft.com/office/officeart/2005/8/layout/gear1"/>
    <dgm:cxn modelId="{296A5D18-B049-4AD0-8B8E-55F26F413922}" type="presOf" srcId="{73E7ED68-701E-49C2-B841-19BC43C25438}" destId="{A270B72E-3FCF-4D55-8EC0-963A1FDB12CE}" srcOrd="1" destOrd="0" presId="urn:microsoft.com/office/officeart/2005/8/layout/gear1"/>
    <dgm:cxn modelId="{D808F8C2-4A84-47D5-A330-C92BDC5D84CF}" type="presOf" srcId="{C120AE00-B309-4E93-8994-6FE8F4BA7646}" destId="{C1262D4C-A9DD-451A-9C6C-C959A0057984}" srcOrd="0" destOrd="0" presId="urn:microsoft.com/office/officeart/2005/8/layout/gear1"/>
    <dgm:cxn modelId="{5CA85E15-BDC2-4C07-9D9F-492CB53F7C38}" srcId="{1E5735A6-BB1B-4917-AE19-142CB95F8377}" destId="{C120AE00-B309-4E93-8994-6FE8F4BA7646}" srcOrd="0" destOrd="0" parTransId="{C9D92B4B-81CF-49DB-9FDF-86760BFB930A}" sibTransId="{FBF98CFD-04DE-40A4-8F9A-833808FFE1DC}"/>
    <dgm:cxn modelId="{7509DE07-2307-4792-A700-60D59A64995D}" type="presOf" srcId="{C120AE00-B309-4E93-8994-6FE8F4BA7646}" destId="{39095CF2-596A-49C2-89DF-D84E41D74BBD}" srcOrd="1" destOrd="0" presId="urn:microsoft.com/office/officeart/2005/8/layout/gear1"/>
    <dgm:cxn modelId="{11AFAD22-1F69-4A19-A42A-3876E78739EF}" type="presOf" srcId="{1E5735A6-BB1B-4917-AE19-142CB95F8377}" destId="{8B302C92-906C-4221-A989-5CED79C67015}" srcOrd="0" destOrd="0" presId="urn:microsoft.com/office/officeart/2005/8/layout/gear1"/>
    <dgm:cxn modelId="{D75073EB-3F29-4053-93B1-ABF8A690266B}" type="presOf" srcId="{4C5AAA47-E150-42D8-BDED-84284B6A0EE5}" destId="{F44A1895-12C3-422A-98B2-A5F73B36B7FF}" srcOrd="0" destOrd="0" presId="urn:microsoft.com/office/officeart/2005/8/layout/gear1"/>
    <dgm:cxn modelId="{86D77918-445F-4009-8391-190D2B00CFAD}" type="presParOf" srcId="{8B302C92-906C-4221-A989-5CED79C67015}" destId="{C1262D4C-A9DD-451A-9C6C-C959A0057984}" srcOrd="0" destOrd="0" presId="urn:microsoft.com/office/officeart/2005/8/layout/gear1"/>
    <dgm:cxn modelId="{F3607CD0-489E-4E0D-BC13-1A19DF24C8CC}" type="presParOf" srcId="{8B302C92-906C-4221-A989-5CED79C67015}" destId="{39095CF2-596A-49C2-89DF-D84E41D74BBD}" srcOrd="1" destOrd="0" presId="urn:microsoft.com/office/officeart/2005/8/layout/gear1"/>
    <dgm:cxn modelId="{7FC843FE-FAAF-43AD-89EA-1291CE39AC36}" type="presParOf" srcId="{8B302C92-906C-4221-A989-5CED79C67015}" destId="{69C7DB76-8240-4773-83F6-65302730BB03}" srcOrd="2" destOrd="0" presId="urn:microsoft.com/office/officeart/2005/8/layout/gear1"/>
    <dgm:cxn modelId="{6E8679C7-D72D-42D6-BD4F-9AC3545A5BE2}" type="presParOf" srcId="{8B302C92-906C-4221-A989-5CED79C67015}" destId="{2268945A-6D6C-47DB-AE5E-A61E79147987}" srcOrd="3" destOrd="0" presId="urn:microsoft.com/office/officeart/2005/8/layout/gear1"/>
    <dgm:cxn modelId="{FA6F0D0C-D56E-4EB2-BF0D-0933872E7BD8}" type="presParOf" srcId="{8B302C92-906C-4221-A989-5CED79C67015}" destId="{A270B72E-3FCF-4D55-8EC0-963A1FDB12CE}" srcOrd="4" destOrd="0" presId="urn:microsoft.com/office/officeart/2005/8/layout/gear1"/>
    <dgm:cxn modelId="{315AE05B-5A0D-4706-AF62-04633D8418B8}" type="presParOf" srcId="{8B302C92-906C-4221-A989-5CED79C67015}" destId="{B84FA184-A82D-4BF9-946F-EEB46ED49EFB}" srcOrd="5" destOrd="0" presId="urn:microsoft.com/office/officeart/2005/8/layout/gear1"/>
    <dgm:cxn modelId="{2714B077-518A-4541-9E28-BB2CC67D9C12}" type="presParOf" srcId="{8B302C92-906C-4221-A989-5CED79C67015}" destId="{F44A1895-12C3-422A-98B2-A5F73B36B7FF}" srcOrd="6" destOrd="0" presId="urn:microsoft.com/office/officeart/2005/8/layout/gear1"/>
    <dgm:cxn modelId="{277F8FFE-DDE4-4A31-973A-9986EDF8B07E}" type="presParOf" srcId="{8B302C92-906C-4221-A989-5CED79C67015}" destId="{37E7D867-B8F0-4F81-B986-7EE406567A0F}" srcOrd="7" destOrd="0" presId="urn:microsoft.com/office/officeart/2005/8/layout/gear1"/>
    <dgm:cxn modelId="{9C81A042-2C6F-4DC6-8CE5-0403FAF4C9E4}" type="presParOf" srcId="{8B302C92-906C-4221-A989-5CED79C67015}" destId="{C78C0971-6A7D-48EA-B4E3-1DFF8AFB1356}" srcOrd="8" destOrd="0" presId="urn:microsoft.com/office/officeart/2005/8/layout/gear1"/>
    <dgm:cxn modelId="{D461354B-91B4-4324-BC08-2BFB033891E1}" type="presParOf" srcId="{8B302C92-906C-4221-A989-5CED79C67015}" destId="{146FDC25-84B0-4CC2-98CD-A4B73FF108DF}" srcOrd="9" destOrd="0" presId="urn:microsoft.com/office/officeart/2005/8/layout/gear1"/>
    <dgm:cxn modelId="{84E8532C-6188-44E6-9CB2-DC5B61C6A433}" type="presParOf" srcId="{8B302C92-906C-4221-A989-5CED79C67015}" destId="{AFA5CEED-5C8E-4350-9433-456BAF346ED4}" srcOrd="10" destOrd="0" presId="urn:microsoft.com/office/officeart/2005/8/layout/gear1"/>
    <dgm:cxn modelId="{557DBDCD-45BC-4167-A3C2-7BA52BC8FDFA}" type="presParOf" srcId="{8B302C92-906C-4221-A989-5CED79C67015}" destId="{CDFFFC9F-74CD-4059-AAFF-D2BCBB32D61C}" srcOrd="11" destOrd="0" presId="urn:microsoft.com/office/officeart/2005/8/layout/gear1"/>
    <dgm:cxn modelId="{1B4B6BB5-EC00-4887-BBDA-DC13BA847F51}" type="presParOf" srcId="{8B302C92-906C-4221-A989-5CED79C67015}" destId="{14246F37-5850-4B72-8893-FBB6E84BD04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BB91FC-C1CF-4599-90EC-3925718DEF95}">
      <dgm:prSet phldrT="[Texto]" custT="1"/>
      <dgm:spPr/>
      <dgm:t>
        <a:bodyPr/>
        <a:lstStyle/>
        <a:p>
          <a:r>
            <a:rPr lang="es-ES" sz="2000" dirty="0" smtClean="0"/>
            <a:t>GOBIERNO CENTRAL – ARCOM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15AF7253-264C-4D44-B5D9-1D296F5FD5F8}">
      <dgm:prSet phldrT="[Texto]" custT="1"/>
      <dgm:spPr/>
      <dgm:t>
        <a:bodyPr/>
        <a:lstStyle/>
        <a:p>
          <a:pPr algn="just"/>
          <a:r>
            <a:rPr lang="es-ES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nacional.- </a:t>
          </a:r>
          <a:endParaRPr lang="es-ES" sz="1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30B0B64B-78FE-4B57-AFA4-59DA1CCE89B4}">
      <dgm:prSet phldrT="[Texto]"/>
      <dgm:spPr/>
      <dgm:t>
        <a:bodyPr/>
        <a:lstStyle/>
        <a:p>
          <a:r>
            <a:rPr lang="es-ES" b="0" dirty="0" smtClean="0">
              <a:effectLst/>
            </a:rPr>
            <a:t>GOBIERNOS AUTÓNOMOS DESCENTRALIZADOS</a:t>
          </a:r>
          <a:endParaRPr lang="es-ES" b="0" dirty="0">
            <a:effectLst/>
          </a:endParaRPr>
        </a:p>
      </dgm:t>
    </dgm:pt>
    <dgm:pt modelId="{AD4045B0-8507-4255-84A1-31BCFB3A6D90}" type="parTrans" cxnId="{D6A9B59F-5F1A-44E5-9E16-78551997D1EE}">
      <dgm:prSet/>
      <dgm:spPr/>
      <dgm:t>
        <a:bodyPr/>
        <a:lstStyle/>
        <a:p>
          <a:endParaRPr lang="es-ES"/>
        </a:p>
      </dgm:t>
    </dgm:pt>
    <dgm:pt modelId="{C6373184-8422-482D-82F4-45ABCBFB898D}" type="sibTrans" cxnId="{D6A9B59F-5F1A-44E5-9E16-78551997D1EE}">
      <dgm:prSet/>
      <dgm:spPr/>
      <dgm:t>
        <a:bodyPr/>
        <a:lstStyle/>
        <a:p>
          <a:endParaRPr lang="es-ES"/>
        </a:p>
      </dgm:t>
    </dgm:pt>
    <dgm:pt modelId="{852531D7-070F-4EFE-9D0E-35702516013B}">
      <dgm:prSet phldrT="[Texto]" custT="1"/>
      <dgm:spPr/>
      <dgm:t>
        <a:bodyPr/>
        <a:lstStyle/>
        <a:p>
          <a:pPr algn="just"/>
          <a:r>
            <a:rPr lang="es-ES" sz="18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Local.- </a:t>
          </a:r>
          <a:r>
            <a:rPr lang="es-ES" sz="16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articulación con las entidades de gobierno central)</a:t>
          </a:r>
          <a:endParaRPr lang="es-ES" sz="1800" b="1" i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AC85AD-D3C6-47C0-B19D-6F359BAEDE74}" type="parTrans" cxnId="{F84F3139-F0CF-477B-9679-1D18F8F54602}">
      <dgm:prSet/>
      <dgm:spPr/>
      <dgm:t>
        <a:bodyPr/>
        <a:lstStyle/>
        <a:p>
          <a:endParaRPr lang="es-ES"/>
        </a:p>
      </dgm:t>
    </dgm:pt>
    <dgm:pt modelId="{142E4907-512C-4F83-A84D-B426F3053DEA}" type="sibTrans" cxnId="{F84F3139-F0CF-477B-9679-1D18F8F54602}">
      <dgm:prSet/>
      <dgm:spPr/>
      <dgm:t>
        <a:bodyPr/>
        <a:lstStyle/>
        <a:p>
          <a:endParaRPr lang="es-ES"/>
        </a:p>
      </dgm:t>
    </dgm:pt>
    <dgm:pt modelId="{A0BC947C-44CB-4F2A-B8D9-AF7630EF16CE}">
      <dgm:prSet custT="1"/>
      <dgm:spPr/>
      <dgm:t>
        <a:bodyPr/>
        <a:lstStyle/>
        <a:p>
          <a:pPr algn="just"/>
          <a:r>
            <a:rPr lang="es-ES" sz="1800" dirty="0" smtClean="0"/>
            <a:t>Informes previo otorgamiento libre aprovechamiento</a:t>
          </a:r>
          <a:endParaRPr lang="es-ES" sz="1800" dirty="0"/>
        </a:p>
      </dgm:t>
    </dgm:pt>
    <dgm:pt modelId="{44CA8966-A61E-4A6D-A1E5-DB738388C1A1}" type="parTrans" cxnId="{8CEC765E-4EAE-4643-A75E-CE986FE70F98}">
      <dgm:prSet/>
      <dgm:spPr/>
      <dgm:t>
        <a:bodyPr/>
        <a:lstStyle/>
        <a:p>
          <a:endParaRPr lang="es-ES"/>
        </a:p>
      </dgm:t>
    </dgm:pt>
    <dgm:pt modelId="{014385DC-C5A9-4ADC-BD17-A44F123C0063}" type="sibTrans" cxnId="{8CEC765E-4EAE-4643-A75E-CE986FE70F98}">
      <dgm:prSet/>
      <dgm:spPr/>
      <dgm:t>
        <a:bodyPr/>
        <a:lstStyle/>
        <a:p>
          <a:endParaRPr lang="es-ES"/>
        </a:p>
      </dgm:t>
    </dgm:pt>
    <dgm:pt modelId="{EC341F82-E207-48DF-BE21-D22C82CEB6A8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effectLst/>
            </a:rPr>
            <a:t>Supervisar el cumplimiento de objetivos políticas y metas del sector minero</a:t>
          </a:r>
          <a:endParaRPr lang="es-ES" sz="1800" b="0" dirty="0">
            <a:solidFill>
              <a:schemeClr val="tx1"/>
            </a:solidFill>
            <a:effectLst/>
          </a:endParaRPr>
        </a:p>
      </dgm:t>
    </dgm:pt>
    <dgm:pt modelId="{1B4B60BC-78C1-42F1-AA76-CA95080CA6B4}" type="parTrans" cxnId="{C5A2CD53-0332-4E4B-8706-2AF037268F34}">
      <dgm:prSet/>
      <dgm:spPr/>
      <dgm:t>
        <a:bodyPr/>
        <a:lstStyle/>
        <a:p>
          <a:endParaRPr lang="es-ES"/>
        </a:p>
      </dgm:t>
    </dgm:pt>
    <dgm:pt modelId="{01020FF6-73FF-4D77-BB74-8BFFF735C5C6}" type="sibTrans" cxnId="{C5A2CD53-0332-4E4B-8706-2AF037268F34}">
      <dgm:prSet/>
      <dgm:spPr/>
      <dgm:t>
        <a:bodyPr/>
        <a:lstStyle/>
        <a:p>
          <a:endParaRPr lang="es-ES"/>
        </a:p>
      </dgm:t>
    </dgm:pt>
    <dgm:pt modelId="{FAAAB96E-4B03-41D8-9EE8-0F78E932673B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effectLst/>
            </a:rPr>
            <a:t>Supervisar que los GAD cumplan con la normativa nacional que regula la explotación de materiales áridos y pétreos</a:t>
          </a:r>
          <a:endParaRPr lang="es-ES" sz="1800" b="0" dirty="0">
            <a:solidFill>
              <a:schemeClr val="tx1"/>
            </a:solidFill>
            <a:effectLst/>
          </a:endParaRPr>
        </a:p>
      </dgm:t>
    </dgm:pt>
    <dgm:pt modelId="{613A918D-8366-4A4E-A2F1-E2AB99167610}" type="parTrans" cxnId="{DC1DBB35-09DC-4F0F-A969-D25364B1D71A}">
      <dgm:prSet/>
      <dgm:spPr/>
      <dgm:t>
        <a:bodyPr/>
        <a:lstStyle/>
        <a:p>
          <a:endParaRPr lang="es-ES"/>
        </a:p>
      </dgm:t>
    </dgm:pt>
    <dgm:pt modelId="{A45C403C-A831-46E8-AAD5-D3077A44EFDF}" type="sibTrans" cxnId="{DC1DBB35-09DC-4F0F-A969-D25364B1D71A}">
      <dgm:prSet/>
      <dgm:spPr/>
      <dgm:t>
        <a:bodyPr/>
        <a:lstStyle/>
        <a:p>
          <a:endParaRPr lang="es-ES"/>
        </a:p>
      </dgm:t>
    </dgm:pt>
    <dgm:pt modelId="{5BEB7DB6-C75E-4BF1-AE89-76F2F4D264AA}">
      <dgm:prSet custT="1"/>
      <dgm:spPr/>
      <dgm:t>
        <a:bodyPr/>
        <a:lstStyle/>
        <a:p>
          <a:pPr algn="just"/>
          <a:r>
            <a:rPr lang="es-ES" sz="1800" dirty="0" smtClean="0"/>
            <a:t>Sancionar la actividad de minería ilegal</a:t>
          </a:r>
          <a:endParaRPr lang="es-ES" sz="1800" dirty="0"/>
        </a:p>
      </dgm:t>
    </dgm:pt>
    <dgm:pt modelId="{BFBDBC25-9583-4639-A9C3-BC5ED63A0589}" type="parTrans" cxnId="{B4604836-2247-4882-8D80-F1E0E5626ABE}">
      <dgm:prSet/>
      <dgm:spPr/>
      <dgm:t>
        <a:bodyPr/>
        <a:lstStyle/>
        <a:p>
          <a:endParaRPr lang="es-ES"/>
        </a:p>
      </dgm:t>
    </dgm:pt>
    <dgm:pt modelId="{B5B97DE4-4ED5-4B41-99D1-EBDE1BDC79DD}" type="sibTrans" cxnId="{B4604836-2247-4882-8D80-F1E0E5626ABE}">
      <dgm:prSet/>
      <dgm:spPr/>
      <dgm:t>
        <a:bodyPr/>
        <a:lstStyle/>
        <a:p>
          <a:endParaRPr lang="es-ES"/>
        </a:p>
      </dgm:t>
    </dgm:pt>
    <dgm:pt modelId="{56ED4499-D7AD-4AC6-99BF-1C9FE9DBCFCE}">
      <dgm:prSet custT="1"/>
      <dgm:spPr/>
      <dgm:t>
        <a:bodyPr/>
        <a:lstStyle/>
        <a:p>
          <a:pPr algn="just"/>
          <a:r>
            <a:rPr lang="es-ES" sz="1800" dirty="0" smtClean="0"/>
            <a:t>Ejercer el seguimiento, evaluación y monitoreo de las obligaciones libres aprovechamiento </a:t>
          </a:r>
          <a:r>
            <a:rPr lang="es-ES" sz="1800" dirty="0" err="1" smtClean="0"/>
            <a:t>mat</a:t>
          </a:r>
          <a:r>
            <a:rPr lang="es-ES" sz="1800" dirty="0" smtClean="0"/>
            <a:t>. construcción</a:t>
          </a:r>
          <a:endParaRPr lang="es-ES" sz="1800" dirty="0"/>
        </a:p>
      </dgm:t>
    </dgm:pt>
    <dgm:pt modelId="{79F02B0C-4B94-49CA-879D-AEE0B0B549AB}" type="parTrans" cxnId="{2304B37E-701C-4FC8-B4AF-3F9B812091FD}">
      <dgm:prSet/>
      <dgm:spPr/>
      <dgm:t>
        <a:bodyPr/>
        <a:lstStyle/>
        <a:p>
          <a:endParaRPr lang="es-ES"/>
        </a:p>
      </dgm:t>
    </dgm:pt>
    <dgm:pt modelId="{38C5A1EE-824A-452F-84CA-B7175900C35E}" type="sibTrans" cxnId="{2304B37E-701C-4FC8-B4AF-3F9B812091FD}">
      <dgm:prSet/>
      <dgm:spPr/>
      <dgm:t>
        <a:bodyPr/>
        <a:lstStyle/>
        <a:p>
          <a:endParaRPr lang="es-ES"/>
        </a:p>
      </dgm:t>
    </dgm:pt>
    <dgm:pt modelId="{8BA260FE-B601-45C5-8565-FE9BE7631269}">
      <dgm:prSet phldrT="[Texto]"/>
      <dgm:spPr/>
      <dgm:t>
        <a:bodyPr/>
        <a:lstStyle/>
        <a:p>
          <a:pPr algn="just"/>
          <a:r>
            <a:rPr lang="es-ES" sz="1800" b="0" i="0" dirty="0" smtClean="0">
              <a:solidFill>
                <a:srgbClr val="C00000"/>
              </a:solidFill>
            </a:rPr>
            <a:t>Autorizar el inicio de explotación de áridos y pétreos (nuevo)</a:t>
          </a:r>
          <a:endParaRPr lang="es-ES" sz="1800" b="0" i="0" dirty="0">
            <a:solidFill>
              <a:srgbClr val="C00000"/>
            </a:solidFill>
          </a:endParaRPr>
        </a:p>
      </dgm:t>
    </dgm:pt>
    <dgm:pt modelId="{70B33299-6A56-413B-AFB3-9EC1B95D8C81}" type="parTrans" cxnId="{ECF50AAB-E411-464E-B0BD-7649E29778E5}">
      <dgm:prSet/>
      <dgm:spPr/>
      <dgm:t>
        <a:bodyPr/>
        <a:lstStyle/>
        <a:p>
          <a:endParaRPr lang="es-ES"/>
        </a:p>
      </dgm:t>
    </dgm:pt>
    <dgm:pt modelId="{88243EF7-F234-4214-BE9C-58AEBC98DA60}" type="sibTrans" cxnId="{ECF50AAB-E411-464E-B0BD-7649E29778E5}">
      <dgm:prSet/>
      <dgm:spPr/>
      <dgm:t>
        <a:bodyPr/>
        <a:lstStyle/>
        <a:p>
          <a:endParaRPr lang="es-ES"/>
        </a:p>
      </dgm:t>
    </dgm:pt>
    <dgm:pt modelId="{B510F2DC-6EFC-4D14-AF1C-190858080981}">
      <dgm:prSet phldrT="[Texto]"/>
      <dgm:spPr/>
      <dgm:t>
        <a:bodyPr/>
        <a:lstStyle/>
        <a:p>
          <a:pPr algn="just"/>
          <a:r>
            <a:rPr lang="es-ES" sz="1800" b="0" i="0" dirty="0" smtClean="0">
              <a:solidFill>
                <a:schemeClr val="tx1"/>
              </a:solidFill>
            </a:rPr>
            <a:t>Autorizar de manera inmediata el acceso sin costos al libre aprovechamiento</a:t>
          </a:r>
          <a:endParaRPr lang="es-ES" sz="1800" b="0" i="0" dirty="0">
            <a:solidFill>
              <a:schemeClr val="tx1"/>
            </a:solidFill>
          </a:endParaRPr>
        </a:p>
      </dgm:t>
    </dgm:pt>
    <dgm:pt modelId="{FC4EE46A-B947-43D4-B198-F57D1B5A4CEC}" type="parTrans" cxnId="{48C55032-E27A-4CDC-909D-346946A42EAE}">
      <dgm:prSet/>
      <dgm:spPr/>
      <dgm:t>
        <a:bodyPr/>
        <a:lstStyle/>
        <a:p>
          <a:endParaRPr lang="es-ES"/>
        </a:p>
      </dgm:t>
    </dgm:pt>
    <dgm:pt modelId="{23BEBA02-79FC-4A08-8E18-F4532CFE3076}" type="sibTrans" cxnId="{48C55032-E27A-4CDC-909D-346946A42EAE}">
      <dgm:prSet/>
      <dgm:spPr/>
      <dgm:t>
        <a:bodyPr/>
        <a:lstStyle/>
        <a:p>
          <a:endParaRPr lang="es-ES"/>
        </a:p>
      </dgm:t>
    </dgm:pt>
    <dgm:pt modelId="{516DBA00-A4B7-4D91-8153-A98A66296014}">
      <dgm:prSet phldrT="[Texto]"/>
      <dgm:spPr/>
      <dgm:t>
        <a:bodyPr/>
        <a:lstStyle/>
        <a:p>
          <a:pPr algn="just"/>
          <a:r>
            <a:rPr lang="es-ES" sz="1800" b="0" i="0" dirty="0" smtClean="0">
              <a:solidFill>
                <a:schemeClr val="tx1"/>
              </a:solidFill>
            </a:rPr>
            <a:t>Sancionar a los concesionarios mineros, a los invasores de áreas mineras de explotación de materiales áridos y pétreos y ordenar el abandono y desalojo de  concesiones mineras de conformidad con la ordenanza (internación)</a:t>
          </a:r>
          <a:endParaRPr lang="es-ES" sz="1800" b="0" i="0" dirty="0">
            <a:solidFill>
              <a:schemeClr val="tx1"/>
            </a:solidFill>
          </a:endParaRPr>
        </a:p>
      </dgm:t>
    </dgm:pt>
    <dgm:pt modelId="{E10F6DB6-BB08-4653-9BED-A66560F54D63}" type="parTrans" cxnId="{8CD0AD7C-0A2C-4C03-92C6-E8B2E25885DD}">
      <dgm:prSet/>
      <dgm:spPr/>
      <dgm:t>
        <a:bodyPr/>
        <a:lstStyle/>
        <a:p>
          <a:endParaRPr lang="es-ES"/>
        </a:p>
      </dgm:t>
    </dgm:pt>
    <dgm:pt modelId="{2DF3C135-93BB-41F5-8303-BBD9C5B476F9}" type="sibTrans" cxnId="{8CD0AD7C-0A2C-4C03-92C6-E8B2E25885DD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61DB9-A60C-4E76-801D-CD0C36139314}" type="pres">
      <dgm:prSet presAssocID="{8E8B4104-337E-419F-9094-E0A725AC8AF7}" presName="space" presStyleCnt="0"/>
      <dgm:spPr/>
    </dgm:pt>
    <dgm:pt modelId="{3AFD912C-A02C-46D0-874D-01182C4CD7C0}" type="pres">
      <dgm:prSet presAssocID="{30B0B64B-78FE-4B57-AFA4-59DA1CCE89B4}" presName="composite" presStyleCnt="0"/>
      <dgm:spPr/>
    </dgm:pt>
    <dgm:pt modelId="{D2DFA990-BDD2-426C-9B04-518AD138A2AF}" type="pres">
      <dgm:prSet presAssocID="{30B0B64B-78FE-4B57-AFA4-59DA1CCE89B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E2EC0-F465-4BC5-BF03-854571CCD525}" type="pres">
      <dgm:prSet presAssocID="{30B0B64B-78FE-4B57-AFA4-59DA1CCE89B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D0AD7C-0A2C-4C03-92C6-E8B2E25885DD}" srcId="{30B0B64B-78FE-4B57-AFA4-59DA1CCE89B4}" destId="{516DBA00-A4B7-4D91-8153-A98A66296014}" srcOrd="3" destOrd="0" parTransId="{E10F6DB6-BB08-4653-9BED-A66560F54D63}" sibTransId="{2DF3C135-93BB-41F5-8303-BBD9C5B476F9}"/>
    <dgm:cxn modelId="{D6A9B59F-5F1A-44E5-9E16-78551997D1EE}" srcId="{05D8413D-64FE-4F22-8488-4CDCF8656DFD}" destId="{30B0B64B-78FE-4B57-AFA4-59DA1CCE89B4}" srcOrd="1" destOrd="0" parTransId="{AD4045B0-8507-4255-84A1-31BCFB3A6D90}" sibTransId="{C6373184-8422-482D-82F4-45ABCBFB898D}"/>
    <dgm:cxn modelId="{D9A224B3-C0F5-4EA7-BA70-E7EBFB240A03}" type="presOf" srcId="{15AF7253-264C-4D44-B5D9-1D296F5FD5F8}" destId="{8EBEF200-D6E5-42BB-B741-67932AC02DA0}" srcOrd="0" destOrd="0" presId="urn:microsoft.com/office/officeart/2005/8/layout/hList1"/>
    <dgm:cxn modelId="{9C3D3EC0-7590-4B42-8E8E-0DE89174EF3F}" type="presOf" srcId="{5BEB7DB6-C75E-4BF1-AE89-76F2F4D264AA}" destId="{8EBEF200-D6E5-42BB-B741-67932AC02DA0}" srcOrd="0" destOrd="4" presId="urn:microsoft.com/office/officeart/2005/8/layout/hList1"/>
    <dgm:cxn modelId="{F84F3139-F0CF-477B-9679-1D18F8F54602}" srcId="{30B0B64B-78FE-4B57-AFA4-59DA1CCE89B4}" destId="{852531D7-070F-4EFE-9D0E-35702516013B}" srcOrd="0" destOrd="0" parTransId="{C6AC85AD-D3C6-47C0-B19D-6F359BAEDE74}" sibTransId="{142E4907-512C-4F83-A84D-B426F3053DEA}"/>
    <dgm:cxn modelId="{DC1DBB35-09DC-4F0F-A969-D25364B1D71A}" srcId="{27BB91FC-C1CF-4599-90EC-3925718DEF95}" destId="{FAAAB96E-4B03-41D8-9EE8-0F78E932673B}" srcOrd="2" destOrd="0" parTransId="{613A918D-8366-4A4E-A2F1-E2AB99167610}" sibTransId="{A45C403C-A831-46E8-AAD5-D3077A44EFDF}"/>
    <dgm:cxn modelId="{B4604836-2247-4882-8D80-F1E0E5626ABE}" srcId="{27BB91FC-C1CF-4599-90EC-3925718DEF95}" destId="{5BEB7DB6-C75E-4BF1-AE89-76F2F4D264AA}" srcOrd="4" destOrd="0" parTransId="{BFBDBC25-9583-4639-A9C3-BC5ED63A0589}" sibTransId="{B5B97DE4-4ED5-4B41-99D1-EBDE1BDC79DD}"/>
    <dgm:cxn modelId="{48C55032-E27A-4CDC-909D-346946A42EAE}" srcId="{30B0B64B-78FE-4B57-AFA4-59DA1CCE89B4}" destId="{B510F2DC-6EFC-4D14-AF1C-190858080981}" srcOrd="2" destOrd="0" parTransId="{FC4EE46A-B947-43D4-B198-F57D1B5A4CEC}" sibTransId="{23BEBA02-79FC-4A08-8E18-F4532CFE3076}"/>
    <dgm:cxn modelId="{ECF50AAB-E411-464E-B0BD-7649E29778E5}" srcId="{30B0B64B-78FE-4B57-AFA4-59DA1CCE89B4}" destId="{8BA260FE-B601-45C5-8565-FE9BE7631269}" srcOrd="1" destOrd="0" parTransId="{70B33299-6A56-413B-AFB3-9EC1B95D8C81}" sibTransId="{88243EF7-F234-4214-BE9C-58AEBC98DA60}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36F1AFB3-C662-4032-B8FB-27EADBE9041C}" type="presOf" srcId="{EC341F82-E207-48DF-BE21-D22C82CEB6A8}" destId="{8EBEF200-D6E5-42BB-B741-67932AC02DA0}" srcOrd="0" destOrd="1" presId="urn:microsoft.com/office/officeart/2005/8/layout/hList1"/>
    <dgm:cxn modelId="{2304B37E-701C-4FC8-B4AF-3F9B812091FD}" srcId="{27BB91FC-C1CF-4599-90EC-3925718DEF95}" destId="{56ED4499-D7AD-4AC6-99BF-1C9FE9DBCFCE}" srcOrd="5" destOrd="0" parTransId="{79F02B0C-4B94-49CA-879D-AEE0B0B549AB}" sibTransId="{38C5A1EE-824A-452F-84CA-B7175900C35E}"/>
    <dgm:cxn modelId="{46A2E07A-06C1-48AE-BCEF-2CC52A11F7F9}" type="presOf" srcId="{516DBA00-A4B7-4D91-8153-A98A66296014}" destId="{98AE2EC0-F465-4BC5-BF03-854571CCD525}" srcOrd="0" destOrd="3" presId="urn:microsoft.com/office/officeart/2005/8/layout/hList1"/>
    <dgm:cxn modelId="{7E74EEB4-4531-4181-BB44-5A26E2D01062}" type="presOf" srcId="{30B0B64B-78FE-4B57-AFA4-59DA1CCE89B4}" destId="{D2DFA990-BDD2-426C-9B04-518AD138A2AF}" srcOrd="0" destOrd="0" presId="urn:microsoft.com/office/officeart/2005/8/layout/hList1"/>
    <dgm:cxn modelId="{E7A0A3DE-BF4F-48E5-ADD2-EB3C5549683F}" type="presOf" srcId="{27BB91FC-C1CF-4599-90EC-3925718DEF95}" destId="{E23D2008-A621-4AD5-833E-87FE3C855981}" srcOrd="0" destOrd="0" presId="urn:microsoft.com/office/officeart/2005/8/layout/hList1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8CEC765E-4EAE-4643-A75E-CE986FE70F98}" srcId="{27BB91FC-C1CF-4599-90EC-3925718DEF95}" destId="{A0BC947C-44CB-4F2A-B8D9-AF7630EF16CE}" srcOrd="3" destOrd="0" parTransId="{44CA8966-A61E-4A6D-A1E5-DB738388C1A1}" sibTransId="{014385DC-C5A9-4ADC-BD17-A44F123C0063}"/>
    <dgm:cxn modelId="{E9F760EB-39A2-49F7-9E6E-378F795EF466}" type="presOf" srcId="{05D8413D-64FE-4F22-8488-4CDCF8656DFD}" destId="{D16C3CBE-8F3A-4BB2-BA54-77E63AF47572}" srcOrd="0" destOrd="0" presId="urn:microsoft.com/office/officeart/2005/8/layout/hList1"/>
    <dgm:cxn modelId="{9FA4BD76-CA49-413A-95E3-C8A4A063B2C1}" type="presOf" srcId="{8BA260FE-B601-45C5-8565-FE9BE7631269}" destId="{98AE2EC0-F465-4BC5-BF03-854571CCD525}" srcOrd="0" destOrd="1" presId="urn:microsoft.com/office/officeart/2005/8/layout/hList1"/>
    <dgm:cxn modelId="{27C158B1-52A1-432F-AC5A-041E980C06A9}" type="presOf" srcId="{FAAAB96E-4B03-41D8-9EE8-0F78E932673B}" destId="{8EBEF200-D6E5-42BB-B741-67932AC02DA0}" srcOrd="0" destOrd="2" presId="urn:microsoft.com/office/officeart/2005/8/layout/hList1"/>
    <dgm:cxn modelId="{77B8F736-EF76-42B8-B020-75CA23EA9AC4}" type="presOf" srcId="{A0BC947C-44CB-4F2A-B8D9-AF7630EF16CE}" destId="{8EBEF200-D6E5-42BB-B741-67932AC02DA0}" srcOrd="0" destOrd="3" presId="urn:microsoft.com/office/officeart/2005/8/layout/hList1"/>
    <dgm:cxn modelId="{257F358E-BA4D-4143-988A-FBA1BE0CE285}" type="presOf" srcId="{B510F2DC-6EFC-4D14-AF1C-190858080981}" destId="{98AE2EC0-F465-4BC5-BF03-854571CCD525}" srcOrd="0" destOrd="2" presId="urn:microsoft.com/office/officeart/2005/8/layout/hList1"/>
    <dgm:cxn modelId="{45C4F29C-5E87-4354-9237-40D2B9C158A0}" type="presOf" srcId="{56ED4499-D7AD-4AC6-99BF-1C9FE9DBCFCE}" destId="{8EBEF200-D6E5-42BB-B741-67932AC02DA0}" srcOrd="0" destOrd="5" presId="urn:microsoft.com/office/officeart/2005/8/layout/hList1"/>
    <dgm:cxn modelId="{C5A2CD53-0332-4E4B-8706-2AF037268F34}" srcId="{27BB91FC-C1CF-4599-90EC-3925718DEF95}" destId="{EC341F82-E207-48DF-BE21-D22C82CEB6A8}" srcOrd="1" destOrd="0" parTransId="{1B4B60BC-78C1-42F1-AA76-CA95080CA6B4}" sibTransId="{01020FF6-73FF-4D77-BB74-8BFFF735C5C6}"/>
    <dgm:cxn modelId="{730B2A0C-6726-41ED-9409-BE8C35378315}" type="presOf" srcId="{852531D7-070F-4EFE-9D0E-35702516013B}" destId="{98AE2EC0-F465-4BC5-BF03-854571CCD525}" srcOrd="0" destOrd="0" presId="urn:microsoft.com/office/officeart/2005/8/layout/hList1"/>
    <dgm:cxn modelId="{9DD9F2CD-16DE-459C-A20B-47579302BD58}" type="presParOf" srcId="{D16C3CBE-8F3A-4BB2-BA54-77E63AF47572}" destId="{16907AE2-DCE7-49D2-BC65-E1759FC2EAB6}" srcOrd="0" destOrd="0" presId="urn:microsoft.com/office/officeart/2005/8/layout/hList1"/>
    <dgm:cxn modelId="{F8CB8A18-89C4-467C-9371-F5326C6D72A5}" type="presParOf" srcId="{16907AE2-DCE7-49D2-BC65-E1759FC2EAB6}" destId="{E23D2008-A621-4AD5-833E-87FE3C855981}" srcOrd="0" destOrd="0" presId="urn:microsoft.com/office/officeart/2005/8/layout/hList1"/>
    <dgm:cxn modelId="{8F27DD20-0BC1-4223-B18C-FCC6DBEE46C9}" type="presParOf" srcId="{16907AE2-DCE7-49D2-BC65-E1759FC2EAB6}" destId="{8EBEF200-D6E5-42BB-B741-67932AC02DA0}" srcOrd="1" destOrd="0" presId="urn:microsoft.com/office/officeart/2005/8/layout/hList1"/>
    <dgm:cxn modelId="{79C1650B-DF62-4BE2-B13C-362E19BDA24D}" type="presParOf" srcId="{D16C3CBE-8F3A-4BB2-BA54-77E63AF47572}" destId="{B5E61DB9-A60C-4E76-801D-CD0C36139314}" srcOrd="1" destOrd="0" presId="urn:microsoft.com/office/officeart/2005/8/layout/hList1"/>
    <dgm:cxn modelId="{DE681E82-3C06-4D86-9A65-5E65FB63C1A8}" type="presParOf" srcId="{D16C3CBE-8F3A-4BB2-BA54-77E63AF47572}" destId="{3AFD912C-A02C-46D0-874D-01182C4CD7C0}" srcOrd="2" destOrd="0" presId="urn:microsoft.com/office/officeart/2005/8/layout/hList1"/>
    <dgm:cxn modelId="{D5040FB5-B670-4675-A8BC-3A44CB18466B}" type="presParOf" srcId="{3AFD912C-A02C-46D0-874D-01182C4CD7C0}" destId="{D2DFA990-BDD2-426C-9B04-518AD138A2AF}" srcOrd="0" destOrd="0" presId="urn:microsoft.com/office/officeart/2005/8/layout/hList1"/>
    <dgm:cxn modelId="{F48FE196-50D1-406C-A7AC-15FEFD160765}" type="presParOf" srcId="{3AFD912C-A02C-46D0-874D-01182C4CD7C0}" destId="{98AE2EC0-F465-4BC5-BF03-854571CCD5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BB91FC-C1CF-4599-90EC-3925718DEF95}">
      <dgm:prSet phldrT="[Texto]"/>
      <dgm:spPr/>
      <dgm:t>
        <a:bodyPr/>
        <a:lstStyle/>
        <a:p>
          <a:r>
            <a:rPr lang="es-ES" dirty="0" smtClean="0"/>
            <a:t>GOBIERNOS AUTÓNOMOS DESCENTRALIZADOS (Control local)</a:t>
          </a:r>
          <a:endParaRPr lang="es-ES" dirty="0"/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15AF7253-264C-4D44-B5D9-1D296F5FD5F8}">
      <dgm:prSet phldrT="[Texto]"/>
      <dgm:spPr/>
      <dgm:t>
        <a:bodyPr/>
        <a:lstStyle/>
        <a:p>
          <a:pPr algn="just"/>
          <a:r>
            <a:rPr lang="es-ES" b="0" dirty="0" smtClean="0">
              <a:solidFill>
                <a:schemeClr val="tx1"/>
              </a:solidFill>
              <a:effectLst/>
            </a:rPr>
            <a:t>Controlar las denuncias de internación de conformidad con las ordenanzas</a:t>
          </a:r>
          <a:endParaRPr lang="es-ES" b="0" dirty="0">
            <a:solidFill>
              <a:schemeClr val="tx1"/>
            </a:solidFill>
            <a:effectLst/>
          </a:endParaRPr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30B0B64B-78FE-4B57-AFA4-59DA1CCE89B4}">
      <dgm:prSet phldrT="[Texto]"/>
      <dgm:spPr/>
      <dgm:t>
        <a:bodyPr/>
        <a:lstStyle/>
        <a:p>
          <a:r>
            <a:rPr lang="es-ES" dirty="0" smtClean="0"/>
            <a:t>GOBIERNOS AUTÓNOMOS DESCENTRALIZADOS (Control local)</a:t>
          </a:r>
          <a:endParaRPr lang="es-ES" dirty="0"/>
        </a:p>
      </dgm:t>
    </dgm:pt>
    <dgm:pt modelId="{AD4045B0-8507-4255-84A1-31BCFB3A6D90}" type="parTrans" cxnId="{D6A9B59F-5F1A-44E5-9E16-78551997D1EE}">
      <dgm:prSet/>
      <dgm:spPr/>
      <dgm:t>
        <a:bodyPr/>
        <a:lstStyle/>
        <a:p>
          <a:endParaRPr lang="es-ES"/>
        </a:p>
      </dgm:t>
    </dgm:pt>
    <dgm:pt modelId="{C6373184-8422-482D-82F4-45ABCBFB898D}" type="sibTrans" cxnId="{D6A9B59F-5F1A-44E5-9E16-78551997D1EE}">
      <dgm:prSet/>
      <dgm:spPr/>
      <dgm:t>
        <a:bodyPr/>
        <a:lstStyle/>
        <a:p>
          <a:endParaRPr lang="es-ES"/>
        </a:p>
      </dgm:t>
    </dgm:pt>
    <dgm:pt modelId="{852531D7-070F-4EFE-9D0E-35702516013B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b="0" i="0" dirty="0" smtClean="0">
              <a:solidFill>
                <a:schemeClr val="tx1"/>
              </a:solidFill>
              <a:effectLst/>
            </a:rPr>
            <a:t>Ejercer el seguimiento, evaluación y monitoreo de las obligaciones de títulos de concesiones mineras, actividades de explotación de materiales áridos y pétreos en todas sus fases (materiales de construcción)</a:t>
          </a:r>
          <a:endParaRPr lang="es-ES" sz="1800" b="0" i="0" dirty="0">
            <a:solidFill>
              <a:schemeClr val="tx1"/>
            </a:solidFill>
            <a:effectLst/>
          </a:endParaRPr>
        </a:p>
      </dgm:t>
    </dgm:pt>
    <dgm:pt modelId="{C6AC85AD-D3C6-47C0-B19D-6F359BAEDE74}" type="parTrans" cxnId="{F84F3139-F0CF-477B-9679-1D18F8F54602}">
      <dgm:prSet/>
      <dgm:spPr/>
      <dgm:t>
        <a:bodyPr/>
        <a:lstStyle/>
        <a:p>
          <a:endParaRPr lang="es-ES"/>
        </a:p>
      </dgm:t>
    </dgm:pt>
    <dgm:pt modelId="{142E4907-512C-4F83-A84D-B426F3053DEA}" type="sibTrans" cxnId="{F84F3139-F0CF-477B-9679-1D18F8F54602}">
      <dgm:prSet/>
      <dgm:spPr/>
      <dgm:t>
        <a:bodyPr/>
        <a:lstStyle/>
        <a:p>
          <a:endParaRPr lang="es-ES"/>
        </a:p>
      </dgm:t>
    </dgm:pt>
    <dgm:pt modelId="{7F29AC0D-0A0E-4C4A-AC09-DCFF2047A03F}">
      <dgm:prSet phldrT="[Texto]"/>
      <dgm:spPr/>
      <dgm:t>
        <a:bodyPr/>
        <a:lstStyle/>
        <a:p>
          <a:pPr algn="just"/>
          <a:r>
            <a:rPr lang="es-ES" b="0" dirty="0" smtClean="0">
              <a:solidFill>
                <a:schemeClr val="tx1"/>
              </a:solidFill>
              <a:effectLst/>
            </a:rPr>
            <a:t>Formular oposiciones y construir servidumbres  de conformidad con las ordenanzas</a:t>
          </a:r>
          <a:endParaRPr lang="es-ES" b="0" dirty="0">
            <a:solidFill>
              <a:schemeClr val="tx1"/>
            </a:solidFill>
            <a:effectLst/>
          </a:endParaRPr>
        </a:p>
      </dgm:t>
    </dgm:pt>
    <dgm:pt modelId="{B06EC852-3A84-4E8B-8378-B4182FE14E17}" type="parTrans" cxnId="{2470C5EB-9FB2-45EA-A6B8-C944122041DB}">
      <dgm:prSet/>
      <dgm:spPr/>
    </dgm:pt>
    <dgm:pt modelId="{E43C85CC-49B6-4937-870C-6749437005D4}" type="sibTrans" cxnId="{2470C5EB-9FB2-45EA-A6B8-C944122041DB}">
      <dgm:prSet/>
      <dgm:spPr/>
    </dgm:pt>
    <dgm:pt modelId="{0E2F0422-96C4-4F34-B9CB-BC2956201545}">
      <dgm:prSet phldrT="[Texto]"/>
      <dgm:spPr/>
      <dgm:t>
        <a:bodyPr/>
        <a:lstStyle/>
        <a:p>
          <a:pPr algn="just"/>
          <a:r>
            <a:rPr lang="es-ES" b="0" dirty="0" smtClean="0">
              <a:solidFill>
                <a:schemeClr val="tx1"/>
              </a:solidFill>
              <a:effectLst/>
            </a:rPr>
            <a:t>Acceder a registros e información de los concesionarios para fines de control (normativa vigente)</a:t>
          </a:r>
          <a:endParaRPr lang="es-ES" b="0" dirty="0">
            <a:solidFill>
              <a:schemeClr val="tx1"/>
            </a:solidFill>
            <a:effectLst/>
          </a:endParaRPr>
        </a:p>
      </dgm:t>
    </dgm:pt>
    <dgm:pt modelId="{923C21C1-A221-430D-B792-3A896D6D6A97}" type="parTrans" cxnId="{0F84CA17-F553-414F-88E5-11812A724945}">
      <dgm:prSet/>
      <dgm:spPr/>
    </dgm:pt>
    <dgm:pt modelId="{172844FB-446B-4364-B467-9307961AEAB1}" type="sibTrans" cxnId="{0F84CA17-F553-414F-88E5-11812A724945}">
      <dgm:prSet/>
      <dgm:spPr/>
    </dgm:pt>
    <dgm:pt modelId="{1F45E846-16EE-4920-894A-DC5E6DC5828B}">
      <dgm:prSet phldrT="[Texto]"/>
      <dgm:spPr/>
      <dgm:t>
        <a:bodyPr/>
        <a:lstStyle/>
        <a:p>
          <a:pPr algn="just"/>
          <a:r>
            <a:rPr lang="es-ES" b="0" dirty="0" smtClean="0">
              <a:solidFill>
                <a:schemeClr val="tx1"/>
              </a:solidFill>
              <a:effectLst/>
            </a:rPr>
            <a:t>Inspeccionar las instalaciones u operaciones de los concesionarios y contratistas de materiales áridos y pétreos (normativa vigente)</a:t>
          </a:r>
          <a:endParaRPr lang="es-ES" b="0" dirty="0">
            <a:solidFill>
              <a:schemeClr val="tx1"/>
            </a:solidFill>
            <a:effectLst/>
          </a:endParaRPr>
        </a:p>
      </dgm:t>
    </dgm:pt>
    <dgm:pt modelId="{77B5DA89-D990-41B6-8610-E2B5DBB5EA38}" type="parTrans" cxnId="{0C4AB632-1CF3-4BEC-988B-46D3B146FC16}">
      <dgm:prSet/>
      <dgm:spPr/>
    </dgm:pt>
    <dgm:pt modelId="{75B9D6E4-29F5-4EB9-AAA3-B98CAB0EE10E}" type="sibTrans" cxnId="{0C4AB632-1CF3-4BEC-988B-46D3B146FC16}">
      <dgm:prSet/>
      <dgm:spPr/>
    </dgm:pt>
    <dgm:pt modelId="{992A9D3E-7683-4E10-88B6-613E02477558}">
      <dgm:prSet phldrT="[Texto]"/>
      <dgm:spPr/>
      <dgm:t>
        <a:bodyPr/>
        <a:lstStyle/>
        <a:p>
          <a:pPr algn="just"/>
          <a:endParaRPr lang="es-ES" b="0" dirty="0">
            <a:solidFill>
              <a:schemeClr val="tx1"/>
            </a:solidFill>
            <a:effectLst/>
          </a:endParaRPr>
        </a:p>
      </dgm:t>
    </dgm:pt>
    <dgm:pt modelId="{ED82C33A-C825-47BF-8CF6-C0BE7D7B3B00}" type="parTrans" cxnId="{09FC6A5A-1199-4E22-B993-8033B42850B0}">
      <dgm:prSet/>
      <dgm:spPr/>
    </dgm:pt>
    <dgm:pt modelId="{20C078A8-1D46-41E1-A174-7CB6DC13EF28}" type="sibTrans" cxnId="{09FC6A5A-1199-4E22-B993-8033B42850B0}">
      <dgm:prSet/>
      <dgm:spPr/>
    </dgm:pt>
    <dgm:pt modelId="{A5760CD3-C58F-463A-8754-AE077D2736B9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b="0" i="0" dirty="0" smtClean="0">
              <a:solidFill>
                <a:schemeClr val="tx1"/>
              </a:solidFill>
              <a:effectLst/>
            </a:rPr>
            <a:t>Efectuar el control del cumplimiento de la aplicación de seguridad minera</a:t>
          </a:r>
          <a:endParaRPr lang="es-ES" sz="1800" b="0" i="0" dirty="0">
            <a:solidFill>
              <a:schemeClr val="tx1"/>
            </a:solidFill>
            <a:effectLst/>
          </a:endParaRPr>
        </a:p>
      </dgm:t>
    </dgm:pt>
    <dgm:pt modelId="{51E8A02C-575A-4672-963A-F5C3D31A0C55}" type="parTrans" cxnId="{0A4BBDBB-6E9E-4BB5-BDB8-4ABE28A73DB7}">
      <dgm:prSet/>
      <dgm:spPr/>
    </dgm:pt>
    <dgm:pt modelId="{E2CF26C5-239B-40ED-AFC0-46D644C43521}" type="sibTrans" cxnId="{0A4BBDBB-6E9E-4BB5-BDB8-4ABE28A73DB7}">
      <dgm:prSet/>
      <dgm:spPr/>
    </dgm:pt>
    <dgm:pt modelId="{157FB499-CEB1-4D37-AE05-60286A9A3980}">
      <dgm:prSet phldrT="[Texto]"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800" b="0" i="0" dirty="0" smtClean="0">
              <a:solidFill>
                <a:schemeClr val="tx1"/>
              </a:solidFill>
              <a:effectLst/>
            </a:rPr>
            <a:t>Controlar la prohibición del trabajo infantil en actividades mineras</a:t>
          </a:r>
          <a:endParaRPr lang="es-ES" sz="1800" b="0" i="0" dirty="0">
            <a:solidFill>
              <a:schemeClr val="tx1"/>
            </a:solidFill>
            <a:effectLst/>
          </a:endParaRPr>
        </a:p>
      </dgm:t>
    </dgm:pt>
    <dgm:pt modelId="{9B4E537A-ECA7-4FB3-96F1-D91FE2EA7366}" type="parTrans" cxnId="{5038667D-4565-471B-8350-492E6C68F221}">
      <dgm:prSet/>
      <dgm:spPr/>
    </dgm:pt>
    <dgm:pt modelId="{F404640C-7A7F-4D9A-BAE4-3518D0279C6C}" type="sibTrans" cxnId="{5038667D-4565-471B-8350-492E6C68F221}">
      <dgm:prSet/>
      <dgm:spPr/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61DB9-A60C-4E76-801D-CD0C36139314}" type="pres">
      <dgm:prSet presAssocID="{8E8B4104-337E-419F-9094-E0A725AC8AF7}" presName="space" presStyleCnt="0"/>
      <dgm:spPr/>
    </dgm:pt>
    <dgm:pt modelId="{3AFD912C-A02C-46D0-874D-01182C4CD7C0}" type="pres">
      <dgm:prSet presAssocID="{30B0B64B-78FE-4B57-AFA4-59DA1CCE89B4}" presName="composite" presStyleCnt="0"/>
      <dgm:spPr/>
    </dgm:pt>
    <dgm:pt modelId="{D2DFA990-BDD2-426C-9B04-518AD138A2AF}" type="pres">
      <dgm:prSet presAssocID="{30B0B64B-78FE-4B57-AFA4-59DA1CCE89B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E2EC0-F465-4BC5-BF03-854571CCD525}" type="pres">
      <dgm:prSet presAssocID="{30B0B64B-78FE-4B57-AFA4-59DA1CCE89B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70C5EB-9FB2-45EA-A6B8-C944122041DB}" srcId="{27BB91FC-C1CF-4599-90EC-3925718DEF95}" destId="{7F29AC0D-0A0E-4C4A-AC09-DCFF2047A03F}" srcOrd="1" destOrd="0" parTransId="{B06EC852-3A84-4E8B-8378-B4182FE14E17}" sibTransId="{E43C85CC-49B6-4937-870C-6749437005D4}"/>
    <dgm:cxn modelId="{ACB0CD89-B583-405B-9E0F-551D288E5A42}" type="presOf" srcId="{1F45E846-16EE-4920-894A-DC5E6DC5828B}" destId="{8EBEF200-D6E5-42BB-B741-67932AC02DA0}" srcOrd="0" destOrd="3" presId="urn:microsoft.com/office/officeart/2005/8/layout/hList1"/>
    <dgm:cxn modelId="{1DF5503E-6506-4D2B-B8E6-BDBBA2D32A35}" type="presOf" srcId="{157FB499-CEB1-4D37-AE05-60286A9A3980}" destId="{98AE2EC0-F465-4BC5-BF03-854571CCD525}" srcOrd="0" destOrd="2" presId="urn:microsoft.com/office/officeart/2005/8/layout/hList1"/>
    <dgm:cxn modelId="{A0816F59-FE8C-45FD-B6E0-CBFA652E25D9}" type="presOf" srcId="{7F29AC0D-0A0E-4C4A-AC09-DCFF2047A03F}" destId="{8EBEF200-D6E5-42BB-B741-67932AC02DA0}" srcOrd="0" destOrd="1" presId="urn:microsoft.com/office/officeart/2005/8/layout/hList1"/>
    <dgm:cxn modelId="{D6A9B59F-5F1A-44E5-9E16-78551997D1EE}" srcId="{05D8413D-64FE-4F22-8488-4CDCF8656DFD}" destId="{30B0B64B-78FE-4B57-AFA4-59DA1CCE89B4}" srcOrd="1" destOrd="0" parTransId="{AD4045B0-8507-4255-84A1-31BCFB3A6D90}" sibTransId="{C6373184-8422-482D-82F4-45ABCBFB898D}"/>
    <dgm:cxn modelId="{ADD7A605-9A38-42D6-97BF-25FF5F0BE8FD}" type="presOf" srcId="{0E2F0422-96C4-4F34-B9CB-BC2956201545}" destId="{8EBEF200-D6E5-42BB-B741-67932AC02DA0}" srcOrd="0" destOrd="2" presId="urn:microsoft.com/office/officeart/2005/8/layout/hList1"/>
    <dgm:cxn modelId="{F84F3139-F0CF-477B-9679-1D18F8F54602}" srcId="{30B0B64B-78FE-4B57-AFA4-59DA1CCE89B4}" destId="{852531D7-070F-4EFE-9D0E-35702516013B}" srcOrd="0" destOrd="0" parTransId="{C6AC85AD-D3C6-47C0-B19D-6F359BAEDE74}" sibTransId="{142E4907-512C-4F83-A84D-B426F3053DEA}"/>
    <dgm:cxn modelId="{58269D12-3311-4883-806D-E25D21C90768}" type="presOf" srcId="{992A9D3E-7683-4E10-88B6-613E02477558}" destId="{8EBEF200-D6E5-42BB-B741-67932AC02DA0}" srcOrd="0" destOrd="4" presId="urn:microsoft.com/office/officeart/2005/8/layout/hList1"/>
    <dgm:cxn modelId="{72E7C0AB-6AC9-4378-9F7F-EF1C950E7F06}" type="presOf" srcId="{15AF7253-264C-4D44-B5D9-1D296F5FD5F8}" destId="{8EBEF200-D6E5-42BB-B741-67932AC02DA0}" srcOrd="0" destOrd="0" presId="urn:microsoft.com/office/officeart/2005/8/layout/hList1"/>
    <dgm:cxn modelId="{0C4AB632-1CF3-4BEC-988B-46D3B146FC16}" srcId="{27BB91FC-C1CF-4599-90EC-3925718DEF95}" destId="{1F45E846-16EE-4920-894A-DC5E6DC5828B}" srcOrd="3" destOrd="0" parTransId="{77B5DA89-D990-41B6-8610-E2B5DBB5EA38}" sibTransId="{75B9D6E4-29F5-4EB9-AAA3-B98CAB0EE10E}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175479C2-5A0E-4FA8-AFB0-1249553C6792}" type="presOf" srcId="{05D8413D-64FE-4F22-8488-4CDCF8656DFD}" destId="{D16C3CBE-8F3A-4BB2-BA54-77E63AF47572}" srcOrd="0" destOrd="0" presId="urn:microsoft.com/office/officeart/2005/8/layout/hList1"/>
    <dgm:cxn modelId="{A4FAC6D3-7095-4E8B-AE79-BE92CC1153F1}" type="presOf" srcId="{852531D7-070F-4EFE-9D0E-35702516013B}" destId="{98AE2EC0-F465-4BC5-BF03-854571CCD525}" srcOrd="0" destOrd="0" presId="urn:microsoft.com/office/officeart/2005/8/layout/hList1"/>
    <dgm:cxn modelId="{5038667D-4565-471B-8350-492E6C68F221}" srcId="{30B0B64B-78FE-4B57-AFA4-59DA1CCE89B4}" destId="{157FB499-CEB1-4D37-AE05-60286A9A3980}" srcOrd="2" destOrd="0" parTransId="{9B4E537A-ECA7-4FB3-96F1-D91FE2EA7366}" sibTransId="{F404640C-7A7F-4D9A-BAE4-3518D0279C6C}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0F84CA17-F553-414F-88E5-11812A724945}" srcId="{27BB91FC-C1CF-4599-90EC-3925718DEF95}" destId="{0E2F0422-96C4-4F34-B9CB-BC2956201545}" srcOrd="2" destOrd="0" parTransId="{923C21C1-A221-430D-B792-3A896D6D6A97}" sibTransId="{172844FB-446B-4364-B467-9307961AEAB1}"/>
    <dgm:cxn modelId="{741BE7C1-52BC-429D-9B39-FDDEDADD3691}" type="presOf" srcId="{27BB91FC-C1CF-4599-90EC-3925718DEF95}" destId="{E23D2008-A621-4AD5-833E-87FE3C855981}" srcOrd="0" destOrd="0" presId="urn:microsoft.com/office/officeart/2005/8/layout/hList1"/>
    <dgm:cxn modelId="{0A4BBDBB-6E9E-4BB5-BDB8-4ABE28A73DB7}" srcId="{30B0B64B-78FE-4B57-AFA4-59DA1CCE89B4}" destId="{A5760CD3-C58F-463A-8754-AE077D2736B9}" srcOrd="1" destOrd="0" parTransId="{51E8A02C-575A-4672-963A-F5C3D31A0C55}" sibTransId="{E2CF26C5-239B-40ED-AFC0-46D644C43521}"/>
    <dgm:cxn modelId="{2B346DD4-0842-41F8-8421-B30DC5728F6D}" type="presOf" srcId="{A5760CD3-C58F-463A-8754-AE077D2736B9}" destId="{98AE2EC0-F465-4BC5-BF03-854571CCD525}" srcOrd="0" destOrd="1" presId="urn:microsoft.com/office/officeart/2005/8/layout/hList1"/>
    <dgm:cxn modelId="{8D9ADC54-7959-4F29-B74A-F3C4E909E215}" type="presOf" srcId="{30B0B64B-78FE-4B57-AFA4-59DA1CCE89B4}" destId="{D2DFA990-BDD2-426C-9B04-518AD138A2AF}" srcOrd="0" destOrd="0" presId="urn:microsoft.com/office/officeart/2005/8/layout/hList1"/>
    <dgm:cxn modelId="{09FC6A5A-1199-4E22-B993-8033B42850B0}" srcId="{27BB91FC-C1CF-4599-90EC-3925718DEF95}" destId="{992A9D3E-7683-4E10-88B6-613E02477558}" srcOrd="4" destOrd="0" parTransId="{ED82C33A-C825-47BF-8CF6-C0BE7D7B3B00}" sibTransId="{20C078A8-1D46-41E1-A174-7CB6DC13EF28}"/>
    <dgm:cxn modelId="{D5E7BB34-9235-4649-AE5A-9127D6C7C7F9}" type="presParOf" srcId="{D16C3CBE-8F3A-4BB2-BA54-77E63AF47572}" destId="{16907AE2-DCE7-49D2-BC65-E1759FC2EAB6}" srcOrd="0" destOrd="0" presId="urn:microsoft.com/office/officeart/2005/8/layout/hList1"/>
    <dgm:cxn modelId="{375F4801-59E4-45ED-AC71-A0352EB58776}" type="presParOf" srcId="{16907AE2-DCE7-49D2-BC65-E1759FC2EAB6}" destId="{E23D2008-A621-4AD5-833E-87FE3C855981}" srcOrd="0" destOrd="0" presId="urn:microsoft.com/office/officeart/2005/8/layout/hList1"/>
    <dgm:cxn modelId="{1FCA1B5D-F208-4691-A16C-D7D84618EC24}" type="presParOf" srcId="{16907AE2-DCE7-49D2-BC65-E1759FC2EAB6}" destId="{8EBEF200-D6E5-42BB-B741-67932AC02DA0}" srcOrd="1" destOrd="0" presId="urn:microsoft.com/office/officeart/2005/8/layout/hList1"/>
    <dgm:cxn modelId="{841474CA-96FD-48CA-A3EE-1D9FE1261FA4}" type="presParOf" srcId="{D16C3CBE-8F3A-4BB2-BA54-77E63AF47572}" destId="{B5E61DB9-A60C-4E76-801D-CD0C36139314}" srcOrd="1" destOrd="0" presId="urn:microsoft.com/office/officeart/2005/8/layout/hList1"/>
    <dgm:cxn modelId="{83F842D4-CA25-4781-B05F-A32CEDFBF5F8}" type="presParOf" srcId="{D16C3CBE-8F3A-4BB2-BA54-77E63AF47572}" destId="{3AFD912C-A02C-46D0-874D-01182C4CD7C0}" srcOrd="2" destOrd="0" presId="urn:microsoft.com/office/officeart/2005/8/layout/hList1"/>
    <dgm:cxn modelId="{1D134E88-0394-4FBC-9017-B076AF4E6D56}" type="presParOf" srcId="{3AFD912C-A02C-46D0-874D-01182C4CD7C0}" destId="{D2DFA990-BDD2-426C-9B04-518AD138A2AF}" srcOrd="0" destOrd="0" presId="urn:microsoft.com/office/officeart/2005/8/layout/hList1"/>
    <dgm:cxn modelId="{5EF4B82D-CE09-4200-ADD2-A29436CF1DDC}" type="presParOf" srcId="{3AFD912C-A02C-46D0-874D-01182C4CD7C0}" destId="{98AE2EC0-F465-4BC5-BF03-854571CCD5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BB91FC-C1CF-4599-90EC-3925718DEF95}">
      <dgm:prSet phldrT="[Texto]" custT="1"/>
      <dgm:spPr/>
      <dgm:t>
        <a:bodyPr/>
        <a:lstStyle/>
        <a:p>
          <a:r>
            <a:rPr lang="es-ES" sz="2500" b="0" dirty="0" smtClean="0">
              <a:effectLst/>
            </a:rPr>
            <a:t>GOBIERNO CENTRAL – ARCOM</a:t>
          </a:r>
          <a:endParaRPr lang="es-ES" sz="2500" b="0" dirty="0">
            <a:effectLst/>
          </a:endParaRPr>
        </a:p>
      </dgm:t>
    </dgm:pt>
    <dgm:pt modelId="{85C55501-0371-4091-B78F-CF42E3FF3DA4}" type="parTrans" cxnId="{2EC81793-9EBD-4EF7-B588-8AD7ABBB215D}">
      <dgm:prSet/>
      <dgm:spPr/>
      <dgm:t>
        <a:bodyPr/>
        <a:lstStyle/>
        <a:p>
          <a:endParaRPr lang="es-ES"/>
        </a:p>
      </dgm:t>
    </dgm:pt>
    <dgm:pt modelId="{8E8B4104-337E-419F-9094-E0A725AC8AF7}" type="sibTrans" cxnId="{2EC81793-9EBD-4EF7-B588-8AD7ABBB215D}">
      <dgm:prSet/>
      <dgm:spPr/>
      <dgm:t>
        <a:bodyPr/>
        <a:lstStyle/>
        <a:p>
          <a:endParaRPr lang="es-ES"/>
        </a:p>
      </dgm:t>
    </dgm:pt>
    <dgm:pt modelId="{15AF7253-264C-4D44-B5D9-1D296F5FD5F8}">
      <dgm:prSet phldrT="[Texto]" custT="1"/>
      <dgm:spPr/>
      <dgm:t>
        <a:bodyPr/>
        <a:lstStyle/>
        <a:p>
          <a:pPr algn="just"/>
          <a:r>
            <a:rPr lang="es-ES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 nacional.- </a:t>
          </a:r>
          <a:endParaRPr lang="es-ES" sz="1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086743-1E35-47BB-8252-20E3E5392292}" type="parTrans" cxnId="{23A29A08-85D1-4CF1-87B7-B37BC4B77D8A}">
      <dgm:prSet/>
      <dgm:spPr/>
      <dgm:t>
        <a:bodyPr/>
        <a:lstStyle/>
        <a:p>
          <a:endParaRPr lang="es-ES"/>
        </a:p>
      </dgm:t>
    </dgm:pt>
    <dgm:pt modelId="{26E13ED8-4310-4853-BB90-7F7AB6C18881}" type="sibTrans" cxnId="{23A29A08-85D1-4CF1-87B7-B37BC4B77D8A}">
      <dgm:prSet/>
      <dgm:spPr/>
      <dgm:t>
        <a:bodyPr/>
        <a:lstStyle/>
        <a:p>
          <a:endParaRPr lang="es-ES"/>
        </a:p>
      </dgm:t>
    </dgm:pt>
    <dgm:pt modelId="{30B0B64B-78FE-4B57-AFA4-59DA1CCE89B4}">
      <dgm:prSet phldrT="[Texto]" custT="1"/>
      <dgm:spPr/>
      <dgm:t>
        <a:bodyPr/>
        <a:lstStyle/>
        <a:p>
          <a:r>
            <a:rPr lang="es-ES" sz="2500" b="0" dirty="0" smtClean="0">
              <a:effectLst/>
            </a:rPr>
            <a:t>GOBIERNOS AUTÓNOMOS DESCENTRALIZADOS</a:t>
          </a:r>
          <a:endParaRPr lang="es-ES" sz="2500" b="0" dirty="0">
            <a:effectLst/>
          </a:endParaRPr>
        </a:p>
      </dgm:t>
    </dgm:pt>
    <dgm:pt modelId="{AD4045B0-8507-4255-84A1-31BCFB3A6D90}" type="parTrans" cxnId="{D6A9B59F-5F1A-44E5-9E16-78551997D1EE}">
      <dgm:prSet/>
      <dgm:spPr/>
      <dgm:t>
        <a:bodyPr/>
        <a:lstStyle/>
        <a:p>
          <a:endParaRPr lang="es-ES"/>
        </a:p>
      </dgm:t>
    </dgm:pt>
    <dgm:pt modelId="{C6373184-8422-482D-82F4-45ABCBFB898D}" type="sibTrans" cxnId="{D6A9B59F-5F1A-44E5-9E16-78551997D1EE}">
      <dgm:prSet/>
      <dgm:spPr/>
      <dgm:t>
        <a:bodyPr/>
        <a:lstStyle/>
        <a:p>
          <a:endParaRPr lang="es-ES"/>
        </a:p>
      </dgm:t>
    </dgm:pt>
    <dgm:pt modelId="{852531D7-070F-4EFE-9D0E-35702516013B}">
      <dgm:prSet phldrT="[Texto]" custT="1"/>
      <dgm:spPr/>
      <dgm:t>
        <a:bodyPr/>
        <a:lstStyle/>
        <a:p>
          <a:pPr algn="just"/>
          <a:r>
            <a:rPr lang="es-ES" sz="1800" b="1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 Local.-</a:t>
          </a:r>
          <a:endParaRPr lang="es-ES" sz="1800" b="1" i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AC85AD-D3C6-47C0-B19D-6F359BAEDE74}" type="parTrans" cxnId="{F84F3139-F0CF-477B-9679-1D18F8F54602}">
      <dgm:prSet/>
      <dgm:spPr/>
      <dgm:t>
        <a:bodyPr/>
        <a:lstStyle/>
        <a:p>
          <a:endParaRPr lang="es-ES"/>
        </a:p>
      </dgm:t>
    </dgm:pt>
    <dgm:pt modelId="{142E4907-512C-4F83-A84D-B426F3053DEA}" type="sibTrans" cxnId="{F84F3139-F0CF-477B-9679-1D18F8F54602}">
      <dgm:prSet/>
      <dgm:spPr/>
      <dgm:t>
        <a:bodyPr/>
        <a:lstStyle/>
        <a:p>
          <a:endParaRPr lang="es-ES"/>
        </a:p>
      </dgm:t>
    </dgm:pt>
    <dgm:pt modelId="{EC341F82-E207-48DF-BE21-D22C82CEB6A8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effectLst/>
            </a:rPr>
            <a:t>Organizar y administrar los registros y catastro mineros de la explotación de materiales áridos y pétreos</a:t>
          </a:r>
          <a:endParaRPr lang="es-ES" sz="1800" b="0" dirty="0">
            <a:solidFill>
              <a:schemeClr val="tx1"/>
            </a:solidFill>
            <a:effectLst/>
          </a:endParaRPr>
        </a:p>
      </dgm:t>
    </dgm:pt>
    <dgm:pt modelId="{1B4B60BC-78C1-42F1-AA76-CA95080CA6B4}" type="parTrans" cxnId="{C5A2CD53-0332-4E4B-8706-2AF037268F34}">
      <dgm:prSet/>
      <dgm:spPr/>
      <dgm:t>
        <a:bodyPr/>
        <a:lstStyle/>
        <a:p>
          <a:endParaRPr lang="es-ES"/>
        </a:p>
      </dgm:t>
    </dgm:pt>
    <dgm:pt modelId="{01020FF6-73FF-4D77-BB74-8BFFF735C5C6}" type="sibTrans" cxnId="{C5A2CD53-0332-4E4B-8706-2AF037268F34}">
      <dgm:prSet/>
      <dgm:spPr/>
      <dgm:t>
        <a:bodyPr/>
        <a:lstStyle/>
        <a:p>
          <a:endParaRPr lang="es-ES"/>
        </a:p>
      </dgm:t>
    </dgm:pt>
    <dgm:pt modelId="{6C6B2383-819F-4113-8499-8E4F7531B796}">
      <dgm:prSet phldrT="[Texto]"/>
      <dgm:spPr/>
      <dgm:t>
        <a:bodyPr/>
        <a:lstStyle/>
        <a:p>
          <a:pPr algn="just"/>
          <a:r>
            <a:rPr lang="es-ES" sz="1800" b="0" i="0" dirty="0" smtClean="0">
              <a:solidFill>
                <a:schemeClr val="tx1"/>
              </a:solidFill>
            </a:rPr>
            <a:t>Elaborar los informes necesarios para el otorgamiento, conservación y extinción de derechos mineros para materiales áridos y pétreos</a:t>
          </a:r>
          <a:endParaRPr lang="es-ES" sz="1800" b="0" i="0" dirty="0">
            <a:solidFill>
              <a:schemeClr val="tx1"/>
            </a:solidFill>
          </a:endParaRPr>
        </a:p>
      </dgm:t>
    </dgm:pt>
    <dgm:pt modelId="{27703E15-FA50-4992-9406-FF4EA89AFD1D}" type="sibTrans" cxnId="{AEA8EB49-ABB6-488F-86CC-66B1F3F443A3}">
      <dgm:prSet/>
      <dgm:spPr/>
      <dgm:t>
        <a:bodyPr/>
        <a:lstStyle/>
        <a:p>
          <a:endParaRPr lang="es-ES"/>
        </a:p>
      </dgm:t>
    </dgm:pt>
    <dgm:pt modelId="{19AAB393-CE0C-4F61-AC2A-B83B533E4208}" type="parTrans" cxnId="{AEA8EB49-ABB6-488F-86CC-66B1F3F443A3}">
      <dgm:prSet/>
      <dgm:spPr/>
      <dgm:t>
        <a:bodyPr/>
        <a:lstStyle/>
        <a:p>
          <a:endParaRPr lang="es-ES"/>
        </a:p>
      </dgm:t>
    </dgm:pt>
    <dgm:pt modelId="{9E6EA8D6-A9DF-42A6-B600-FB0F6EC6F3ED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effectLst/>
            </a:rPr>
            <a:t>Celebrar y mantener convenios de coordinación y cooperación con instituciones púbicas o privadas para la promoción de la actividad minera relacionada a la explotación de materiales áridos y pétreos</a:t>
          </a:r>
          <a:endParaRPr lang="es-ES" sz="1800" b="0" dirty="0">
            <a:solidFill>
              <a:schemeClr val="tx1"/>
            </a:solidFill>
            <a:effectLst/>
          </a:endParaRPr>
        </a:p>
      </dgm:t>
    </dgm:pt>
    <dgm:pt modelId="{B53CDA96-BA34-4E61-8C97-CEF130BD8947}" type="parTrans" cxnId="{C2159CCC-C9D7-48FC-9877-0E83DF60D142}">
      <dgm:prSet/>
      <dgm:spPr/>
      <dgm:t>
        <a:bodyPr/>
        <a:lstStyle/>
        <a:p>
          <a:endParaRPr lang="es-ES"/>
        </a:p>
      </dgm:t>
    </dgm:pt>
    <dgm:pt modelId="{38DFB4B1-6A5F-46D2-A6F0-35219E444149}" type="sibTrans" cxnId="{C2159CCC-C9D7-48FC-9877-0E83DF60D142}">
      <dgm:prSet/>
      <dgm:spPr/>
      <dgm:t>
        <a:bodyPr/>
        <a:lstStyle/>
        <a:p>
          <a:endParaRPr lang="es-ES"/>
        </a:p>
      </dgm:t>
    </dgm:pt>
    <dgm:pt modelId="{7644B0BD-8040-4EBB-BB7A-441A3392D147}">
      <dgm:prSet phldrT="[Texto]"/>
      <dgm:spPr/>
      <dgm:t>
        <a:bodyPr/>
        <a:lstStyle/>
        <a:p>
          <a:pPr algn="just"/>
          <a:r>
            <a:rPr lang="es-ES" sz="1800" b="0" i="0" dirty="0" smtClean="0">
              <a:solidFill>
                <a:schemeClr val="tx1"/>
              </a:solidFill>
            </a:rPr>
            <a:t>Mantener un registro actualizado de las autorizaciones que hayan sido otorgadas en su circunscripción territorial e informar al ente rector en materia de recursos naturales no renovables.</a:t>
          </a:r>
          <a:endParaRPr lang="es-ES" sz="1800" b="0" i="0" dirty="0">
            <a:solidFill>
              <a:schemeClr val="tx1"/>
            </a:solidFill>
          </a:endParaRPr>
        </a:p>
      </dgm:t>
    </dgm:pt>
    <dgm:pt modelId="{CA212A47-8119-42F5-B8B4-93D80DB1B67E}" type="parTrans" cxnId="{6FDAAF6A-5D53-468A-87A4-7230AF555714}">
      <dgm:prSet/>
      <dgm:spPr/>
      <dgm:t>
        <a:bodyPr/>
        <a:lstStyle/>
        <a:p>
          <a:endParaRPr lang="es-ES"/>
        </a:p>
      </dgm:t>
    </dgm:pt>
    <dgm:pt modelId="{D5E86197-1532-4AD8-9BFC-40979FD751AD}" type="sibTrans" cxnId="{6FDAAF6A-5D53-468A-87A4-7230AF555714}">
      <dgm:prSet/>
      <dgm:spPr/>
      <dgm:t>
        <a:bodyPr/>
        <a:lstStyle/>
        <a:p>
          <a:endParaRPr lang="es-ES"/>
        </a:p>
      </dgm:t>
    </dgm:pt>
    <dgm:pt modelId="{6515CAC6-C132-4C1A-BB1B-0B914F9C4319}">
      <dgm:prSet phldrT="[Texto]" custT="1"/>
      <dgm:spPr/>
      <dgm:t>
        <a:bodyPr/>
        <a:lstStyle/>
        <a:p>
          <a:pPr algn="just"/>
          <a:r>
            <a:rPr lang="es-ES" sz="1800" b="0" i="0" dirty="0" smtClean="0">
              <a:solidFill>
                <a:schemeClr val="tx1"/>
              </a:solidFill>
            </a:rPr>
            <a:t>Formular oposiciones y constituir servidumbres</a:t>
          </a:r>
          <a:endParaRPr lang="es-ES" sz="1800" b="0" i="0" dirty="0">
            <a:solidFill>
              <a:schemeClr val="tx1"/>
            </a:solidFill>
          </a:endParaRPr>
        </a:p>
      </dgm:t>
    </dgm:pt>
    <dgm:pt modelId="{45010F9D-DA0D-4D5E-B65D-C1C73DC8F98B}" type="parTrans" cxnId="{B721DD1C-6711-4F09-BCD4-581AC3B68690}">
      <dgm:prSet/>
      <dgm:spPr/>
      <dgm:t>
        <a:bodyPr/>
        <a:lstStyle/>
        <a:p>
          <a:endParaRPr lang="es-ES"/>
        </a:p>
      </dgm:t>
    </dgm:pt>
    <dgm:pt modelId="{59D0A66D-3B09-4916-BEC9-D93C5C8849EE}" type="sibTrans" cxnId="{B721DD1C-6711-4F09-BCD4-581AC3B68690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907AE2-DCE7-49D2-BC65-E1759FC2EAB6}" type="pres">
      <dgm:prSet presAssocID="{27BB91FC-C1CF-4599-90EC-3925718DEF95}" presName="composite" presStyleCnt="0"/>
      <dgm:spPr/>
    </dgm:pt>
    <dgm:pt modelId="{E23D2008-A621-4AD5-833E-87FE3C855981}" type="pres">
      <dgm:prSet presAssocID="{27BB91FC-C1CF-4599-90EC-3925718DEF95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BEF200-D6E5-42BB-B741-67932AC02DA0}" type="pres">
      <dgm:prSet presAssocID="{27BB91FC-C1CF-4599-90EC-3925718DEF9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61DB9-A60C-4E76-801D-CD0C36139314}" type="pres">
      <dgm:prSet presAssocID="{8E8B4104-337E-419F-9094-E0A725AC8AF7}" presName="space" presStyleCnt="0"/>
      <dgm:spPr/>
    </dgm:pt>
    <dgm:pt modelId="{3AFD912C-A02C-46D0-874D-01182C4CD7C0}" type="pres">
      <dgm:prSet presAssocID="{30B0B64B-78FE-4B57-AFA4-59DA1CCE89B4}" presName="composite" presStyleCnt="0"/>
      <dgm:spPr/>
    </dgm:pt>
    <dgm:pt modelId="{D2DFA990-BDD2-426C-9B04-518AD138A2AF}" type="pres">
      <dgm:prSet presAssocID="{30B0B64B-78FE-4B57-AFA4-59DA1CCE89B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AE2EC0-F465-4BC5-BF03-854571CCD525}" type="pres">
      <dgm:prSet presAssocID="{30B0B64B-78FE-4B57-AFA4-59DA1CCE89B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A8EB49-ABB6-488F-86CC-66B1F3F443A3}" srcId="{30B0B64B-78FE-4B57-AFA4-59DA1CCE89B4}" destId="{6C6B2383-819F-4113-8499-8E4F7531B796}" srcOrd="1" destOrd="0" parTransId="{19AAB393-CE0C-4F61-AC2A-B83B533E4208}" sibTransId="{27703E15-FA50-4992-9406-FF4EA89AFD1D}"/>
    <dgm:cxn modelId="{93065DE2-F376-4050-8F70-71A76FF97AB9}" type="presOf" srcId="{27BB91FC-C1CF-4599-90EC-3925718DEF95}" destId="{E23D2008-A621-4AD5-833E-87FE3C855981}" srcOrd="0" destOrd="0" presId="urn:microsoft.com/office/officeart/2005/8/layout/hList1"/>
    <dgm:cxn modelId="{244AE978-1C3B-46A7-B7BC-AC0DE559BD4F}" type="presOf" srcId="{6515CAC6-C132-4C1A-BB1B-0B914F9C4319}" destId="{98AE2EC0-F465-4BC5-BF03-854571CCD525}" srcOrd="0" destOrd="3" presId="urn:microsoft.com/office/officeart/2005/8/layout/hList1"/>
    <dgm:cxn modelId="{D6A9B59F-5F1A-44E5-9E16-78551997D1EE}" srcId="{05D8413D-64FE-4F22-8488-4CDCF8656DFD}" destId="{30B0B64B-78FE-4B57-AFA4-59DA1CCE89B4}" srcOrd="1" destOrd="0" parTransId="{AD4045B0-8507-4255-84A1-31BCFB3A6D90}" sibTransId="{C6373184-8422-482D-82F4-45ABCBFB898D}"/>
    <dgm:cxn modelId="{F84F3139-F0CF-477B-9679-1D18F8F54602}" srcId="{30B0B64B-78FE-4B57-AFA4-59DA1CCE89B4}" destId="{852531D7-070F-4EFE-9D0E-35702516013B}" srcOrd="0" destOrd="0" parTransId="{C6AC85AD-D3C6-47C0-B19D-6F359BAEDE74}" sibTransId="{142E4907-512C-4F83-A84D-B426F3053DEA}"/>
    <dgm:cxn modelId="{B5BF408B-FD26-4DD6-BAED-3C6B06495D12}" type="presOf" srcId="{05D8413D-64FE-4F22-8488-4CDCF8656DFD}" destId="{D16C3CBE-8F3A-4BB2-BA54-77E63AF47572}" srcOrd="0" destOrd="0" presId="urn:microsoft.com/office/officeart/2005/8/layout/hList1"/>
    <dgm:cxn modelId="{C2159CCC-C9D7-48FC-9877-0E83DF60D142}" srcId="{27BB91FC-C1CF-4599-90EC-3925718DEF95}" destId="{9E6EA8D6-A9DF-42A6-B600-FB0F6EC6F3ED}" srcOrd="2" destOrd="0" parTransId="{B53CDA96-BA34-4E61-8C97-CEF130BD8947}" sibTransId="{38DFB4B1-6A5F-46D2-A6F0-35219E444149}"/>
    <dgm:cxn modelId="{B721DD1C-6711-4F09-BCD4-581AC3B68690}" srcId="{30B0B64B-78FE-4B57-AFA4-59DA1CCE89B4}" destId="{6515CAC6-C132-4C1A-BB1B-0B914F9C4319}" srcOrd="3" destOrd="0" parTransId="{45010F9D-DA0D-4D5E-B65D-C1C73DC8F98B}" sibTransId="{59D0A66D-3B09-4916-BEC9-D93C5C8849EE}"/>
    <dgm:cxn modelId="{2EC81793-9EBD-4EF7-B588-8AD7ABBB215D}" srcId="{05D8413D-64FE-4F22-8488-4CDCF8656DFD}" destId="{27BB91FC-C1CF-4599-90EC-3925718DEF95}" srcOrd="0" destOrd="0" parTransId="{85C55501-0371-4091-B78F-CF42E3FF3DA4}" sibTransId="{8E8B4104-337E-419F-9094-E0A725AC8AF7}"/>
    <dgm:cxn modelId="{DA3D2F16-ABF4-45C2-B8A9-7DBDAE286DFE}" type="presOf" srcId="{852531D7-070F-4EFE-9D0E-35702516013B}" destId="{98AE2EC0-F465-4BC5-BF03-854571CCD525}" srcOrd="0" destOrd="0" presId="urn:microsoft.com/office/officeart/2005/8/layout/hList1"/>
    <dgm:cxn modelId="{5C2D44F0-1D45-47D3-BE51-2177DD29BF18}" type="presOf" srcId="{9E6EA8D6-A9DF-42A6-B600-FB0F6EC6F3ED}" destId="{8EBEF200-D6E5-42BB-B741-67932AC02DA0}" srcOrd="0" destOrd="2" presId="urn:microsoft.com/office/officeart/2005/8/layout/hList1"/>
    <dgm:cxn modelId="{58A378E5-11B0-453E-9141-B2C45BB63892}" type="presOf" srcId="{EC341F82-E207-48DF-BE21-D22C82CEB6A8}" destId="{8EBEF200-D6E5-42BB-B741-67932AC02DA0}" srcOrd="0" destOrd="1" presId="urn:microsoft.com/office/officeart/2005/8/layout/hList1"/>
    <dgm:cxn modelId="{A41F336D-E78A-4064-9BAA-763CF3791BE4}" type="presOf" srcId="{6C6B2383-819F-4113-8499-8E4F7531B796}" destId="{98AE2EC0-F465-4BC5-BF03-854571CCD525}" srcOrd="0" destOrd="1" presId="urn:microsoft.com/office/officeart/2005/8/layout/hList1"/>
    <dgm:cxn modelId="{23A29A08-85D1-4CF1-87B7-B37BC4B77D8A}" srcId="{27BB91FC-C1CF-4599-90EC-3925718DEF95}" destId="{15AF7253-264C-4D44-B5D9-1D296F5FD5F8}" srcOrd="0" destOrd="0" parTransId="{5F086743-1E35-47BB-8252-20E3E5392292}" sibTransId="{26E13ED8-4310-4853-BB90-7F7AB6C18881}"/>
    <dgm:cxn modelId="{852AA101-0AFB-4D72-99EC-1500BB26293E}" type="presOf" srcId="{30B0B64B-78FE-4B57-AFA4-59DA1CCE89B4}" destId="{D2DFA990-BDD2-426C-9B04-518AD138A2AF}" srcOrd="0" destOrd="0" presId="urn:microsoft.com/office/officeart/2005/8/layout/hList1"/>
    <dgm:cxn modelId="{B42EBCA0-C05F-4F1F-975B-62B3DD59CC95}" type="presOf" srcId="{7644B0BD-8040-4EBB-BB7A-441A3392D147}" destId="{98AE2EC0-F465-4BC5-BF03-854571CCD525}" srcOrd="0" destOrd="2" presId="urn:microsoft.com/office/officeart/2005/8/layout/hList1"/>
    <dgm:cxn modelId="{C5A2CD53-0332-4E4B-8706-2AF037268F34}" srcId="{27BB91FC-C1CF-4599-90EC-3925718DEF95}" destId="{EC341F82-E207-48DF-BE21-D22C82CEB6A8}" srcOrd="1" destOrd="0" parTransId="{1B4B60BC-78C1-42F1-AA76-CA95080CA6B4}" sibTransId="{01020FF6-73FF-4D77-BB74-8BFFF735C5C6}"/>
    <dgm:cxn modelId="{130775DE-1CCA-4AC3-A5D2-2CB5DFBAB3B7}" type="presOf" srcId="{15AF7253-264C-4D44-B5D9-1D296F5FD5F8}" destId="{8EBEF200-D6E5-42BB-B741-67932AC02DA0}" srcOrd="0" destOrd="0" presId="urn:microsoft.com/office/officeart/2005/8/layout/hList1"/>
    <dgm:cxn modelId="{6FDAAF6A-5D53-468A-87A4-7230AF555714}" srcId="{30B0B64B-78FE-4B57-AFA4-59DA1CCE89B4}" destId="{7644B0BD-8040-4EBB-BB7A-441A3392D147}" srcOrd="2" destOrd="0" parTransId="{CA212A47-8119-42F5-B8B4-93D80DB1B67E}" sibTransId="{D5E86197-1532-4AD8-9BFC-40979FD751AD}"/>
    <dgm:cxn modelId="{E50ABBD3-025F-4E47-8AB0-2D88B8C2D5CF}" type="presParOf" srcId="{D16C3CBE-8F3A-4BB2-BA54-77E63AF47572}" destId="{16907AE2-DCE7-49D2-BC65-E1759FC2EAB6}" srcOrd="0" destOrd="0" presId="urn:microsoft.com/office/officeart/2005/8/layout/hList1"/>
    <dgm:cxn modelId="{B8409BB1-9054-4F93-80A6-B49E89059BA0}" type="presParOf" srcId="{16907AE2-DCE7-49D2-BC65-E1759FC2EAB6}" destId="{E23D2008-A621-4AD5-833E-87FE3C855981}" srcOrd="0" destOrd="0" presId="urn:microsoft.com/office/officeart/2005/8/layout/hList1"/>
    <dgm:cxn modelId="{369B0771-EA32-42B6-A908-5391B4BF1439}" type="presParOf" srcId="{16907AE2-DCE7-49D2-BC65-E1759FC2EAB6}" destId="{8EBEF200-D6E5-42BB-B741-67932AC02DA0}" srcOrd="1" destOrd="0" presId="urn:microsoft.com/office/officeart/2005/8/layout/hList1"/>
    <dgm:cxn modelId="{4F9A542A-9A20-4686-B08D-0CF044CDF695}" type="presParOf" srcId="{D16C3CBE-8F3A-4BB2-BA54-77E63AF47572}" destId="{B5E61DB9-A60C-4E76-801D-CD0C36139314}" srcOrd="1" destOrd="0" presId="urn:microsoft.com/office/officeart/2005/8/layout/hList1"/>
    <dgm:cxn modelId="{FD9B987B-3B90-4F60-B346-02FDAA58946F}" type="presParOf" srcId="{D16C3CBE-8F3A-4BB2-BA54-77E63AF47572}" destId="{3AFD912C-A02C-46D0-874D-01182C4CD7C0}" srcOrd="2" destOrd="0" presId="urn:microsoft.com/office/officeart/2005/8/layout/hList1"/>
    <dgm:cxn modelId="{6E9F6886-F913-48D7-BC86-56B1FC0536ED}" type="presParOf" srcId="{3AFD912C-A02C-46D0-874D-01182C4CD7C0}" destId="{D2DFA990-BDD2-426C-9B04-518AD138A2AF}" srcOrd="0" destOrd="0" presId="urn:microsoft.com/office/officeart/2005/8/layout/hList1"/>
    <dgm:cxn modelId="{B85C680C-0A80-4CDB-BF76-427B58422C3E}" type="presParOf" srcId="{3AFD912C-A02C-46D0-874D-01182C4CD7C0}" destId="{98AE2EC0-F465-4BC5-BF03-854571CCD5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5D8413D-64FE-4F22-8488-4CDCF8656D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6F8E5A9-24B1-47FF-AEEE-A7743B9718F4}">
      <dgm:prSet custT="1"/>
      <dgm:spPr/>
      <dgm:t>
        <a:bodyPr/>
        <a:lstStyle/>
        <a:p>
          <a:pPr algn="just"/>
          <a:r>
            <a:rPr lang="es-ES" sz="2400" b="0" i="0" dirty="0" smtClean="0">
              <a:solidFill>
                <a:schemeClr val="tx1"/>
              </a:solidFill>
            </a:rPr>
            <a:t>“</a:t>
          </a:r>
          <a:r>
            <a:rPr lang="es-ES" sz="2400" b="0" i="1" dirty="0" smtClean="0">
              <a:solidFill>
                <a:schemeClr val="tx1"/>
              </a:solidFill>
            </a:rPr>
            <a:t>Apoyar al ente rector de la competencia y a la entidad de control y regulación nacional en materia de minería, en las acciones que realicen inherentes al control y regulación bajo la competencia”</a:t>
          </a:r>
          <a:r>
            <a:rPr lang="es-ES" sz="2400" b="0" i="0" dirty="0" smtClean="0">
              <a:solidFill>
                <a:schemeClr val="tx1"/>
              </a:solidFill>
            </a:rPr>
            <a:t>.</a:t>
          </a:r>
          <a:endParaRPr lang="es-EC" sz="2400" dirty="0" smtClean="0"/>
        </a:p>
      </dgm:t>
    </dgm:pt>
    <dgm:pt modelId="{AB476FC1-FF38-4E71-AC5C-9BCD847FF1C8}" type="sibTrans" cxnId="{F2A2423B-6169-495D-A1E6-8E3951C30BC3}">
      <dgm:prSet/>
      <dgm:spPr/>
      <dgm:t>
        <a:bodyPr/>
        <a:lstStyle/>
        <a:p>
          <a:endParaRPr lang="es-ES"/>
        </a:p>
      </dgm:t>
    </dgm:pt>
    <dgm:pt modelId="{BAC9187D-2E62-4FFF-8499-E3E008F75547}" type="parTrans" cxnId="{F2A2423B-6169-495D-A1E6-8E3951C30BC3}">
      <dgm:prSet/>
      <dgm:spPr/>
      <dgm:t>
        <a:bodyPr/>
        <a:lstStyle/>
        <a:p>
          <a:endParaRPr lang="es-ES"/>
        </a:p>
      </dgm:t>
    </dgm:pt>
    <dgm:pt modelId="{AE0983A3-4FA1-469B-8419-A28B3BEBEEBA}">
      <dgm:prSet custT="1"/>
      <dgm:spPr/>
      <dgm:t>
        <a:bodyPr/>
        <a:lstStyle/>
        <a:p>
          <a:pPr algn="ctr"/>
          <a:r>
            <a:rPr lang="es-ES" sz="2500" b="0" dirty="0" smtClean="0">
              <a:effectLst/>
            </a:rPr>
            <a:t>GOBIERNOS AUTÓNOMOS DESCENTRALIZADOS</a:t>
          </a:r>
          <a:endParaRPr lang="es-EC" sz="2500" b="0" dirty="0" smtClean="0">
            <a:effectLst/>
          </a:endParaRPr>
        </a:p>
      </dgm:t>
    </dgm:pt>
    <dgm:pt modelId="{C5F6152B-A860-4017-A0EB-F3B574B75D8C}" type="sibTrans" cxnId="{76F01CD1-9968-4B27-98A5-D5C939A780A9}">
      <dgm:prSet/>
      <dgm:spPr/>
      <dgm:t>
        <a:bodyPr/>
        <a:lstStyle/>
        <a:p>
          <a:endParaRPr lang="es-ES"/>
        </a:p>
      </dgm:t>
    </dgm:pt>
    <dgm:pt modelId="{83D5A44E-C49D-450B-A981-0B51EE87114B}" type="parTrans" cxnId="{76F01CD1-9968-4B27-98A5-D5C939A780A9}">
      <dgm:prSet/>
      <dgm:spPr/>
      <dgm:t>
        <a:bodyPr/>
        <a:lstStyle/>
        <a:p>
          <a:endParaRPr lang="es-ES"/>
        </a:p>
      </dgm:t>
    </dgm:pt>
    <dgm:pt modelId="{D16C3CBE-8F3A-4BB2-BA54-77E63AF47572}" type="pres">
      <dgm:prSet presAssocID="{05D8413D-64FE-4F22-8488-4CDCF8656D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F16337-68E6-4816-8334-CA3933B9967F}" type="pres">
      <dgm:prSet presAssocID="{AE0983A3-4FA1-469B-8419-A28B3BEBEEBA}" presName="composite" presStyleCnt="0"/>
      <dgm:spPr/>
    </dgm:pt>
    <dgm:pt modelId="{2DE79BFD-CA34-4A90-B044-76AD0CDD60E5}" type="pres">
      <dgm:prSet presAssocID="{AE0983A3-4FA1-469B-8419-A28B3BEBEEB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B83E96-BEC8-48AE-9D04-3BBBF63E5892}" type="pres">
      <dgm:prSet presAssocID="{AE0983A3-4FA1-469B-8419-A28B3BEBEEB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A2423B-6169-495D-A1E6-8E3951C30BC3}" srcId="{AE0983A3-4FA1-469B-8419-A28B3BEBEEBA}" destId="{F6F8E5A9-24B1-47FF-AEEE-A7743B9718F4}" srcOrd="0" destOrd="0" parTransId="{BAC9187D-2E62-4FFF-8499-E3E008F75547}" sibTransId="{AB476FC1-FF38-4E71-AC5C-9BCD847FF1C8}"/>
    <dgm:cxn modelId="{76F01CD1-9968-4B27-98A5-D5C939A780A9}" srcId="{05D8413D-64FE-4F22-8488-4CDCF8656DFD}" destId="{AE0983A3-4FA1-469B-8419-A28B3BEBEEBA}" srcOrd="0" destOrd="0" parTransId="{83D5A44E-C49D-450B-A981-0B51EE87114B}" sibTransId="{C5F6152B-A860-4017-A0EB-F3B574B75D8C}"/>
    <dgm:cxn modelId="{31CC99B5-6AE2-48F2-8E21-9ACFF97FEC4B}" type="presOf" srcId="{AE0983A3-4FA1-469B-8419-A28B3BEBEEBA}" destId="{2DE79BFD-CA34-4A90-B044-76AD0CDD60E5}" srcOrd="0" destOrd="0" presId="urn:microsoft.com/office/officeart/2005/8/layout/hList1"/>
    <dgm:cxn modelId="{43B7815D-DEC8-4045-90A8-3FDBEC159408}" type="presOf" srcId="{F6F8E5A9-24B1-47FF-AEEE-A7743B9718F4}" destId="{F8B83E96-BEC8-48AE-9D04-3BBBF63E5892}" srcOrd="0" destOrd="0" presId="urn:microsoft.com/office/officeart/2005/8/layout/hList1"/>
    <dgm:cxn modelId="{8DA3E040-9C82-4745-B47A-C39ABF6273A4}" type="presOf" srcId="{05D8413D-64FE-4F22-8488-4CDCF8656DFD}" destId="{D16C3CBE-8F3A-4BB2-BA54-77E63AF47572}" srcOrd="0" destOrd="0" presId="urn:microsoft.com/office/officeart/2005/8/layout/hList1"/>
    <dgm:cxn modelId="{D3F0AB55-1848-4600-83D2-1C076CFB6FAC}" type="presParOf" srcId="{D16C3CBE-8F3A-4BB2-BA54-77E63AF47572}" destId="{85F16337-68E6-4816-8334-CA3933B9967F}" srcOrd="0" destOrd="0" presId="urn:microsoft.com/office/officeart/2005/8/layout/hList1"/>
    <dgm:cxn modelId="{7571754A-C65B-4FD8-8339-0CD6088201D3}" type="presParOf" srcId="{85F16337-68E6-4816-8334-CA3933B9967F}" destId="{2DE79BFD-CA34-4A90-B044-76AD0CDD60E5}" srcOrd="0" destOrd="0" presId="urn:microsoft.com/office/officeart/2005/8/layout/hList1"/>
    <dgm:cxn modelId="{9FBDD492-F06B-456B-9839-9549577A0E43}" type="presParOf" srcId="{85F16337-68E6-4816-8334-CA3933B9967F}" destId="{F8B83E96-BEC8-48AE-9D04-3BBBF63E58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53073FD-E14A-4AD0-BCED-6FC6882C02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BB3EF2-8587-413B-9447-0712C1DE3196}">
      <dgm:prSet phldrT="[Texto]" custT="1"/>
      <dgm:spPr/>
      <dgm:t>
        <a:bodyPr/>
        <a:lstStyle/>
        <a:p>
          <a:pPr rtl="0"/>
          <a:r>
            <a:rPr lang="es-ES" sz="1800" b="0" dirty="0" smtClean="0"/>
            <a:t>REGLAMENTO SEGURIDAD Y SALUD</a:t>
          </a:r>
          <a:endParaRPr lang="es-ES" sz="1800" dirty="0"/>
        </a:p>
      </dgm:t>
    </dgm:pt>
    <dgm:pt modelId="{71D1B95C-2B3D-4E84-8C2F-DE75DCD59167}" type="parTrans" cxnId="{054F6443-340A-4405-8204-C6EA0019737D}">
      <dgm:prSet/>
      <dgm:spPr/>
      <dgm:t>
        <a:bodyPr/>
        <a:lstStyle/>
        <a:p>
          <a:endParaRPr lang="es-ES" sz="2400"/>
        </a:p>
      </dgm:t>
    </dgm:pt>
    <dgm:pt modelId="{74E214D2-BBD7-4DFD-84C7-474833C7834E}" type="sibTrans" cxnId="{054F6443-340A-4405-8204-C6EA0019737D}">
      <dgm:prSet/>
      <dgm:spPr/>
      <dgm:t>
        <a:bodyPr/>
        <a:lstStyle/>
        <a:p>
          <a:endParaRPr lang="es-ES" sz="2400"/>
        </a:p>
      </dgm:t>
    </dgm:pt>
    <dgm:pt modelId="{7EDFE4EC-64E1-48D5-AB4E-B27FAC813E7D}">
      <dgm:prSet phldrT="[Texto]" custT="1"/>
      <dgm:spPr/>
      <dgm:t>
        <a:bodyPr/>
        <a:lstStyle/>
        <a:p>
          <a:pPr rtl="0"/>
          <a:r>
            <a:rPr lang="es-ES" sz="1800" b="0" dirty="0" smtClean="0"/>
            <a:t>INSTRUCTIVO SERVIDUMBRES</a:t>
          </a:r>
          <a:endParaRPr lang="es-ES" sz="1800" dirty="0"/>
        </a:p>
      </dgm:t>
    </dgm:pt>
    <dgm:pt modelId="{AC54FF8C-A161-44E8-948A-A4D3CE17DDE9}" type="parTrans" cxnId="{7E498C24-016E-4A37-B65F-34AF7F21C556}">
      <dgm:prSet/>
      <dgm:spPr/>
      <dgm:t>
        <a:bodyPr/>
        <a:lstStyle/>
        <a:p>
          <a:endParaRPr lang="es-ES" sz="2400"/>
        </a:p>
      </dgm:t>
    </dgm:pt>
    <dgm:pt modelId="{2F34CC5D-5FBA-454D-9F3D-732C2876A1A6}" type="sibTrans" cxnId="{7E498C24-016E-4A37-B65F-34AF7F21C556}">
      <dgm:prSet/>
      <dgm:spPr/>
      <dgm:t>
        <a:bodyPr/>
        <a:lstStyle/>
        <a:p>
          <a:endParaRPr lang="es-ES" sz="2400"/>
        </a:p>
      </dgm:t>
    </dgm:pt>
    <dgm:pt modelId="{77ADB42B-E09B-46CA-B3CF-2422487F8559}">
      <dgm:prSet phldrT="[Texto]" custT="1"/>
      <dgm:spPr/>
      <dgm:t>
        <a:bodyPr/>
        <a:lstStyle/>
        <a:p>
          <a:pPr rtl="0"/>
          <a:r>
            <a:rPr lang="es-ES" sz="1800" b="0" dirty="0" smtClean="0"/>
            <a:t>INSTRUCTIVO CARACTERIZACIÓN DE MAQUINARIA Y EQUIPOS</a:t>
          </a:r>
          <a:endParaRPr lang="es-ES" sz="1800" dirty="0"/>
        </a:p>
      </dgm:t>
    </dgm:pt>
    <dgm:pt modelId="{E0859D02-F292-44C0-9A39-86F30F0BC287}" type="parTrans" cxnId="{2BF79316-81CF-4CCE-9627-542936A0E484}">
      <dgm:prSet/>
      <dgm:spPr/>
      <dgm:t>
        <a:bodyPr/>
        <a:lstStyle/>
        <a:p>
          <a:endParaRPr lang="es-ES" sz="2400"/>
        </a:p>
      </dgm:t>
    </dgm:pt>
    <dgm:pt modelId="{AF44EEC9-1039-4609-A433-22B82D886EAE}" type="sibTrans" cxnId="{2BF79316-81CF-4CCE-9627-542936A0E484}">
      <dgm:prSet/>
      <dgm:spPr/>
      <dgm:t>
        <a:bodyPr/>
        <a:lstStyle/>
        <a:p>
          <a:endParaRPr lang="es-ES" sz="2400"/>
        </a:p>
      </dgm:t>
    </dgm:pt>
    <dgm:pt modelId="{A3C9CA04-2AEE-4865-9E2B-7A1FB5740D52}">
      <dgm:prSet custT="1"/>
      <dgm:spPr/>
      <dgm:t>
        <a:bodyPr/>
        <a:lstStyle/>
        <a:p>
          <a:pPr rtl="0"/>
          <a:r>
            <a:rPr lang="es-ES" sz="1800" b="0" dirty="0" smtClean="0"/>
            <a:t>REGLAMENTO TASAS POR CONCEPTO DE SERVICIOS</a:t>
          </a:r>
          <a:endParaRPr lang="es-ES" sz="1800" dirty="0"/>
        </a:p>
      </dgm:t>
    </dgm:pt>
    <dgm:pt modelId="{4AACF56A-94C9-4302-B4B3-C5E5D443A7C8}" type="parTrans" cxnId="{75FC1E88-A8EC-48A2-A7C4-8EDC45177A97}">
      <dgm:prSet/>
      <dgm:spPr/>
      <dgm:t>
        <a:bodyPr/>
        <a:lstStyle/>
        <a:p>
          <a:endParaRPr lang="es-ES" sz="2400"/>
        </a:p>
      </dgm:t>
    </dgm:pt>
    <dgm:pt modelId="{67BDBA86-C021-40FB-9C70-94B815B643ED}" type="sibTrans" cxnId="{75FC1E88-A8EC-48A2-A7C4-8EDC45177A97}">
      <dgm:prSet/>
      <dgm:spPr/>
      <dgm:t>
        <a:bodyPr/>
        <a:lstStyle/>
        <a:p>
          <a:endParaRPr lang="es-ES" sz="2400"/>
        </a:p>
      </dgm:t>
    </dgm:pt>
    <dgm:pt modelId="{AE7391E9-37C4-44B2-8D09-29A0B0697631}" type="pres">
      <dgm:prSet presAssocID="{A53073FD-E14A-4AD0-BCED-6FC6882C02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60DD35-B888-428D-80DD-AE20E0726499}" type="pres">
      <dgm:prSet presAssocID="{A7BB3EF2-8587-413B-9447-0712C1DE3196}" presName="parentLin" presStyleCnt="0"/>
      <dgm:spPr/>
    </dgm:pt>
    <dgm:pt modelId="{457B45F4-6FF1-41AF-997B-2588327CE763}" type="pres">
      <dgm:prSet presAssocID="{A7BB3EF2-8587-413B-9447-0712C1DE3196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34C64E61-77C6-4056-B0E5-CDEFCAD959D6}" type="pres">
      <dgm:prSet presAssocID="{A7BB3EF2-8587-413B-9447-0712C1DE319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0F8502-3206-4C45-87B7-0685DEBC0BE7}" type="pres">
      <dgm:prSet presAssocID="{A7BB3EF2-8587-413B-9447-0712C1DE3196}" presName="negativeSpace" presStyleCnt="0"/>
      <dgm:spPr/>
    </dgm:pt>
    <dgm:pt modelId="{526AAACC-5C4C-42FA-9DFD-AEAD6E985B1A}" type="pres">
      <dgm:prSet presAssocID="{A7BB3EF2-8587-413B-9447-0712C1DE3196}" presName="childText" presStyleLbl="conFgAcc1" presStyleIdx="0" presStyleCnt="4">
        <dgm:presLayoutVars>
          <dgm:bulletEnabled val="1"/>
        </dgm:presLayoutVars>
      </dgm:prSet>
      <dgm:spPr/>
    </dgm:pt>
    <dgm:pt modelId="{47FB3574-CFE2-4AF6-BD34-FA59E86FD2AD}" type="pres">
      <dgm:prSet presAssocID="{74E214D2-BBD7-4DFD-84C7-474833C7834E}" presName="spaceBetweenRectangles" presStyleCnt="0"/>
      <dgm:spPr/>
    </dgm:pt>
    <dgm:pt modelId="{8E3322DF-54AC-4492-955F-078FD34EEDB1}" type="pres">
      <dgm:prSet presAssocID="{7EDFE4EC-64E1-48D5-AB4E-B27FAC813E7D}" presName="parentLin" presStyleCnt="0"/>
      <dgm:spPr/>
    </dgm:pt>
    <dgm:pt modelId="{2AD5EB8F-27E3-46FF-BBBF-A00D3C7472BF}" type="pres">
      <dgm:prSet presAssocID="{7EDFE4EC-64E1-48D5-AB4E-B27FAC813E7D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443D2DDD-4F8D-440E-82DF-86E7A3FB86F8}" type="pres">
      <dgm:prSet presAssocID="{7EDFE4EC-64E1-48D5-AB4E-B27FAC813E7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841AAE-A463-412C-B263-E0F5EB3D879A}" type="pres">
      <dgm:prSet presAssocID="{7EDFE4EC-64E1-48D5-AB4E-B27FAC813E7D}" presName="negativeSpace" presStyleCnt="0"/>
      <dgm:spPr/>
    </dgm:pt>
    <dgm:pt modelId="{FA752FA9-23B2-4C9F-877F-41DD4A77AF19}" type="pres">
      <dgm:prSet presAssocID="{7EDFE4EC-64E1-48D5-AB4E-B27FAC813E7D}" presName="childText" presStyleLbl="conFgAcc1" presStyleIdx="1" presStyleCnt="4">
        <dgm:presLayoutVars>
          <dgm:bulletEnabled val="1"/>
        </dgm:presLayoutVars>
      </dgm:prSet>
      <dgm:spPr/>
    </dgm:pt>
    <dgm:pt modelId="{87B35F1F-2CC4-4BEE-9465-0151B536CA77}" type="pres">
      <dgm:prSet presAssocID="{2F34CC5D-5FBA-454D-9F3D-732C2876A1A6}" presName="spaceBetweenRectangles" presStyleCnt="0"/>
      <dgm:spPr/>
    </dgm:pt>
    <dgm:pt modelId="{1C45615E-C187-4BD2-830D-1EAB5279516A}" type="pres">
      <dgm:prSet presAssocID="{77ADB42B-E09B-46CA-B3CF-2422487F8559}" presName="parentLin" presStyleCnt="0"/>
      <dgm:spPr/>
    </dgm:pt>
    <dgm:pt modelId="{A3D8A0AD-D29C-491C-B8D0-E27082AF7655}" type="pres">
      <dgm:prSet presAssocID="{77ADB42B-E09B-46CA-B3CF-2422487F8559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850181B8-78D4-4CFA-9899-7A8A05E7546D}" type="pres">
      <dgm:prSet presAssocID="{77ADB42B-E09B-46CA-B3CF-2422487F855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1C611F-AFDE-4520-819A-04EF2ED90DB6}" type="pres">
      <dgm:prSet presAssocID="{77ADB42B-E09B-46CA-B3CF-2422487F8559}" presName="negativeSpace" presStyleCnt="0"/>
      <dgm:spPr/>
    </dgm:pt>
    <dgm:pt modelId="{B3054206-F2C9-44E6-B6B0-8431EB257F5D}" type="pres">
      <dgm:prSet presAssocID="{77ADB42B-E09B-46CA-B3CF-2422487F8559}" presName="childText" presStyleLbl="conFgAcc1" presStyleIdx="2" presStyleCnt="4">
        <dgm:presLayoutVars>
          <dgm:bulletEnabled val="1"/>
        </dgm:presLayoutVars>
      </dgm:prSet>
      <dgm:spPr/>
    </dgm:pt>
    <dgm:pt modelId="{D16C888D-44EB-4445-8DF2-DB90361B55EC}" type="pres">
      <dgm:prSet presAssocID="{AF44EEC9-1039-4609-A433-22B82D886EAE}" presName="spaceBetweenRectangles" presStyleCnt="0"/>
      <dgm:spPr/>
    </dgm:pt>
    <dgm:pt modelId="{36107C03-3D0C-496B-86E8-50B1627179E9}" type="pres">
      <dgm:prSet presAssocID="{A3C9CA04-2AEE-4865-9E2B-7A1FB5740D52}" presName="parentLin" presStyleCnt="0"/>
      <dgm:spPr/>
    </dgm:pt>
    <dgm:pt modelId="{C0EE2F2B-5B1F-4B45-98D1-21F03BCF9D7A}" type="pres">
      <dgm:prSet presAssocID="{A3C9CA04-2AEE-4865-9E2B-7A1FB5740D52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8921D75F-73CB-4D7D-8E63-F58ABF579A72}" type="pres">
      <dgm:prSet presAssocID="{A3C9CA04-2AEE-4865-9E2B-7A1FB5740D5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C604C-0A98-46DA-9303-D0009A83796B}" type="pres">
      <dgm:prSet presAssocID="{A3C9CA04-2AEE-4865-9E2B-7A1FB5740D52}" presName="negativeSpace" presStyleCnt="0"/>
      <dgm:spPr/>
    </dgm:pt>
    <dgm:pt modelId="{06211418-F448-4016-A649-8930F557CE29}" type="pres">
      <dgm:prSet presAssocID="{A3C9CA04-2AEE-4865-9E2B-7A1FB5740D5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2B9AAF9-D790-4086-BB8A-EB74BB9FF970}" type="presOf" srcId="{A7BB3EF2-8587-413B-9447-0712C1DE3196}" destId="{34C64E61-77C6-4056-B0E5-CDEFCAD959D6}" srcOrd="1" destOrd="0" presId="urn:microsoft.com/office/officeart/2005/8/layout/list1"/>
    <dgm:cxn modelId="{669A4F13-1973-4C80-BCCE-6DDF86A8CA52}" type="presOf" srcId="{A53073FD-E14A-4AD0-BCED-6FC6882C02D3}" destId="{AE7391E9-37C4-44B2-8D09-29A0B0697631}" srcOrd="0" destOrd="0" presId="urn:microsoft.com/office/officeart/2005/8/layout/list1"/>
    <dgm:cxn modelId="{F944B69A-9422-4A9B-9765-4B9002EAE4A0}" type="presOf" srcId="{77ADB42B-E09B-46CA-B3CF-2422487F8559}" destId="{A3D8A0AD-D29C-491C-B8D0-E27082AF7655}" srcOrd="0" destOrd="0" presId="urn:microsoft.com/office/officeart/2005/8/layout/list1"/>
    <dgm:cxn modelId="{D3080E3A-5E71-4F19-93DF-1EF281FECDCF}" type="presOf" srcId="{A3C9CA04-2AEE-4865-9E2B-7A1FB5740D52}" destId="{8921D75F-73CB-4D7D-8E63-F58ABF579A72}" srcOrd="1" destOrd="0" presId="urn:microsoft.com/office/officeart/2005/8/layout/list1"/>
    <dgm:cxn modelId="{6DA0ACF0-6B42-4624-B7C4-1CA1A3B3E1B2}" type="presOf" srcId="{A3C9CA04-2AEE-4865-9E2B-7A1FB5740D52}" destId="{C0EE2F2B-5B1F-4B45-98D1-21F03BCF9D7A}" srcOrd="0" destOrd="0" presId="urn:microsoft.com/office/officeart/2005/8/layout/list1"/>
    <dgm:cxn modelId="{054F6443-340A-4405-8204-C6EA0019737D}" srcId="{A53073FD-E14A-4AD0-BCED-6FC6882C02D3}" destId="{A7BB3EF2-8587-413B-9447-0712C1DE3196}" srcOrd="0" destOrd="0" parTransId="{71D1B95C-2B3D-4E84-8C2F-DE75DCD59167}" sibTransId="{74E214D2-BBD7-4DFD-84C7-474833C7834E}"/>
    <dgm:cxn modelId="{FE65C611-BA17-4537-BA7D-CA00FE2065D7}" type="presOf" srcId="{77ADB42B-E09B-46CA-B3CF-2422487F8559}" destId="{850181B8-78D4-4CFA-9899-7A8A05E7546D}" srcOrd="1" destOrd="0" presId="urn:microsoft.com/office/officeart/2005/8/layout/list1"/>
    <dgm:cxn modelId="{75FC1E88-A8EC-48A2-A7C4-8EDC45177A97}" srcId="{A53073FD-E14A-4AD0-BCED-6FC6882C02D3}" destId="{A3C9CA04-2AEE-4865-9E2B-7A1FB5740D52}" srcOrd="3" destOrd="0" parTransId="{4AACF56A-94C9-4302-B4B3-C5E5D443A7C8}" sibTransId="{67BDBA86-C021-40FB-9C70-94B815B643ED}"/>
    <dgm:cxn modelId="{31B709DB-4527-44F2-9413-D9B0AE5204BE}" type="presOf" srcId="{7EDFE4EC-64E1-48D5-AB4E-B27FAC813E7D}" destId="{2AD5EB8F-27E3-46FF-BBBF-A00D3C7472BF}" srcOrd="0" destOrd="0" presId="urn:microsoft.com/office/officeart/2005/8/layout/list1"/>
    <dgm:cxn modelId="{2BF79316-81CF-4CCE-9627-542936A0E484}" srcId="{A53073FD-E14A-4AD0-BCED-6FC6882C02D3}" destId="{77ADB42B-E09B-46CA-B3CF-2422487F8559}" srcOrd="2" destOrd="0" parTransId="{E0859D02-F292-44C0-9A39-86F30F0BC287}" sibTransId="{AF44EEC9-1039-4609-A433-22B82D886EAE}"/>
    <dgm:cxn modelId="{7E498C24-016E-4A37-B65F-34AF7F21C556}" srcId="{A53073FD-E14A-4AD0-BCED-6FC6882C02D3}" destId="{7EDFE4EC-64E1-48D5-AB4E-B27FAC813E7D}" srcOrd="1" destOrd="0" parTransId="{AC54FF8C-A161-44E8-948A-A4D3CE17DDE9}" sibTransId="{2F34CC5D-5FBA-454D-9F3D-732C2876A1A6}"/>
    <dgm:cxn modelId="{EC8C7736-A5C3-49D2-951C-0B6A580B9770}" type="presOf" srcId="{A7BB3EF2-8587-413B-9447-0712C1DE3196}" destId="{457B45F4-6FF1-41AF-997B-2588327CE763}" srcOrd="0" destOrd="0" presId="urn:microsoft.com/office/officeart/2005/8/layout/list1"/>
    <dgm:cxn modelId="{2160292A-039C-44DB-BFCE-0DEFEC40E2E4}" type="presOf" srcId="{7EDFE4EC-64E1-48D5-AB4E-B27FAC813E7D}" destId="{443D2DDD-4F8D-440E-82DF-86E7A3FB86F8}" srcOrd="1" destOrd="0" presId="urn:microsoft.com/office/officeart/2005/8/layout/list1"/>
    <dgm:cxn modelId="{6DA2EBD3-FE63-4CA9-9FE2-DA648AF9814E}" type="presParOf" srcId="{AE7391E9-37C4-44B2-8D09-29A0B0697631}" destId="{1560DD35-B888-428D-80DD-AE20E0726499}" srcOrd="0" destOrd="0" presId="urn:microsoft.com/office/officeart/2005/8/layout/list1"/>
    <dgm:cxn modelId="{4CD25A80-C2AA-480C-8B0D-2F97347F3BCB}" type="presParOf" srcId="{1560DD35-B888-428D-80DD-AE20E0726499}" destId="{457B45F4-6FF1-41AF-997B-2588327CE763}" srcOrd="0" destOrd="0" presId="urn:microsoft.com/office/officeart/2005/8/layout/list1"/>
    <dgm:cxn modelId="{9A4135EB-A2A3-4BD6-A370-C988BE14A219}" type="presParOf" srcId="{1560DD35-B888-428D-80DD-AE20E0726499}" destId="{34C64E61-77C6-4056-B0E5-CDEFCAD959D6}" srcOrd="1" destOrd="0" presId="urn:microsoft.com/office/officeart/2005/8/layout/list1"/>
    <dgm:cxn modelId="{54AF8E95-9F17-4F2B-9A34-009805B7D722}" type="presParOf" srcId="{AE7391E9-37C4-44B2-8D09-29A0B0697631}" destId="{D30F8502-3206-4C45-87B7-0685DEBC0BE7}" srcOrd="1" destOrd="0" presId="urn:microsoft.com/office/officeart/2005/8/layout/list1"/>
    <dgm:cxn modelId="{CF465960-1A94-404F-B32F-E55C577904B2}" type="presParOf" srcId="{AE7391E9-37C4-44B2-8D09-29A0B0697631}" destId="{526AAACC-5C4C-42FA-9DFD-AEAD6E985B1A}" srcOrd="2" destOrd="0" presId="urn:microsoft.com/office/officeart/2005/8/layout/list1"/>
    <dgm:cxn modelId="{175C53A6-630E-47D4-B182-3A0FC7683E87}" type="presParOf" srcId="{AE7391E9-37C4-44B2-8D09-29A0B0697631}" destId="{47FB3574-CFE2-4AF6-BD34-FA59E86FD2AD}" srcOrd="3" destOrd="0" presId="urn:microsoft.com/office/officeart/2005/8/layout/list1"/>
    <dgm:cxn modelId="{7CB34FD1-D656-4540-A3F7-44986D87A9DF}" type="presParOf" srcId="{AE7391E9-37C4-44B2-8D09-29A0B0697631}" destId="{8E3322DF-54AC-4492-955F-078FD34EEDB1}" srcOrd="4" destOrd="0" presId="urn:microsoft.com/office/officeart/2005/8/layout/list1"/>
    <dgm:cxn modelId="{FCB29A83-5F0A-4255-BEE0-321E44370797}" type="presParOf" srcId="{8E3322DF-54AC-4492-955F-078FD34EEDB1}" destId="{2AD5EB8F-27E3-46FF-BBBF-A00D3C7472BF}" srcOrd="0" destOrd="0" presId="urn:microsoft.com/office/officeart/2005/8/layout/list1"/>
    <dgm:cxn modelId="{722AD0E8-1097-4D35-BE5D-DFD8026742EF}" type="presParOf" srcId="{8E3322DF-54AC-4492-955F-078FD34EEDB1}" destId="{443D2DDD-4F8D-440E-82DF-86E7A3FB86F8}" srcOrd="1" destOrd="0" presId="urn:microsoft.com/office/officeart/2005/8/layout/list1"/>
    <dgm:cxn modelId="{3251A35A-B7D3-4845-AFB4-EB4F7AE08D6E}" type="presParOf" srcId="{AE7391E9-37C4-44B2-8D09-29A0B0697631}" destId="{F5841AAE-A463-412C-B263-E0F5EB3D879A}" srcOrd="5" destOrd="0" presId="urn:microsoft.com/office/officeart/2005/8/layout/list1"/>
    <dgm:cxn modelId="{B132F409-BA2A-48F7-894A-F367CE5736E1}" type="presParOf" srcId="{AE7391E9-37C4-44B2-8D09-29A0B0697631}" destId="{FA752FA9-23B2-4C9F-877F-41DD4A77AF19}" srcOrd="6" destOrd="0" presId="urn:microsoft.com/office/officeart/2005/8/layout/list1"/>
    <dgm:cxn modelId="{CAFEBE29-8A5C-4F2F-B995-217C6814219B}" type="presParOf" srcId="{AE7391E9-37C4-44B2-8D09-29A0B0697631}" destId="{87B35F1F-2CC4-4BEE-9465-0151B536CA77}" srcOrd="7" destOrd="0" presId="urn:microsoft.com/office/officeart/2005/8/layout/list1"/>
    <dgm:cxn modelId="{985CEF40-2BA4-4DB0-8409-82F2445A8D2D}" type="presParOf" srcId="{AE7391E9-37C4-44B2-8D09-29A0B0697631}" destId="{1C45615E-C187-4BD2-830D-1EAB5279516A}" srcOrd="8" destOrd="0" presId="urn:microsoft.com/office/officeart/2005/8/layout/list1"/>
    <dgm:cxn modelId="{A66F5FB5-463D-4855-B885-D069E2EB88EA}" type="presParOf" srcId="{1C45615E-C187-4BD2-830D-1EAB5279516A}" destId="{A3D8A0AD-D29C-491C-B8D0-E27082AF7655}" srcOrd="0" destOrd="0" presId="urn:microsoft.com/office/officeart/2005/8/layout/list1"/>
    <dgm:cxn modelId="{0D778AC9-41BA-49C1-93DA-695BD2584106}" type="presParOf" srcId="{1C45615E-C187-4BD2-830D-1EAB5279516A}" destId="{850181B8-78D4-4CFA-9899-7A8A05E7546D}" srcOrd="1" destOrd="0" presId="urn:microsoft.com/office/officeart/2005/8/layout/list1"/>
    <dgm:cxn modelId="{013F72BB-7893-40F7-97C4-6DD2E5AAEC09}" type="presParOf" srcId="{AE7391E9-37C4-44B2-8D09-29A0B0697631}" destId="{5D1C611F-AFDE-4520-819A-04EF2ED90DB6}" srcOrd="9" destOrd="0" presId="urn:microsoft.com/office/officeart/2005/8/layout/list1"/>
    <dgm:cxn modelId="{3E436C14-F4BF-41AF-A4EA-31C8781EA4A4}" type="presParOf" srcId="{AE7391E9-37C4-44B2-8D09-29A0B0697631}" destId="{B3054206-F2C9-44E6-B6B0-8431EB257F5D}" srcOrd="10" destOrd="0" presId="urn:microsoft.com/office/officeart/2005/8/layout/list1"/>
    <dgm:cxn modelId="{A3954703-CFD7-462E-878E-2643D00F7938}" type="presParOf" srcId="{AE7391E9-37C4-44B2-8D09-29A0B0697631}" destId="{D16C888D-44EB-4445-8DF2-DB90361B55EC}" srcOrd="11" destOrd="0" presId="urn:microsoft.com/office/officeart/2005/8/layout/list1"/>
    <dgm:cxn modelId="{7AACD4FD-B02D-468D-B5D2-8C73B617589D}" type="presParOf" srcId="{AE7391E9-37C4-44B2-8D09-29A0B0697631}" destId="{36107C03-3D0C-496B-86E8-50B1627179E9}" srcOrd="12" destOrd="0" presId="urn:microsoft.com/office/officeart/2005/8/layout/list1"/>
    <dgm:cxn modelId="{A290E6A5-E48F-4E29-B44A-48DEADA022B9}" type="presParOf" srcId="{36107C03-3D0C-496B-86E8-50B1627179E9}" destId="{C0EE2F2B-5B1F-4B45-98D1-21F03BCF9D7A}" srcOrd="0" destOrd="0" presId="urn:microsoft.com/office/officeart/2005/8/layout/list1"/>
    <dgm:cxn modelId="{ECF941DB-9FBB-4E81-BF25-7B630C7B2117}" type="presParOf" srcId="{36107C03-3D0C-496B-86E8-50B1627179E9}" destId="{8921D75F-73CB-4D7D-8E63-F58ABF579A72}" srcOrd="1" destOrd="0" presId="urn:microsoft.com/office/officeart/2005/8/layout/list1"/>
    <dgm:cxn modelId="{5033382F-684B-4252-9D1A-7C03F666B412}" type="presParOf" srcId="{AE7391E9-37C4-44B2-8D09-29A0B0697631}" destId="{E83C604C-0A98-46DA-9303-D0009A83796B}" srcOrd="13" destOrd="0" presId="urn:microsoft.com/office/officeart/2005/8/layout/list1"/>
    <dgm:cxn modelId="{3E231E5F-B0C7-4AD6-8A62-669F2A2C4F04}" type="presParOf" srcId="{AE7391E9-37C4-44B2-8D09-29A0B0697631}" destId="{06211418-F448-4016-A649-8930F557CE2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95CDFC-FABA-42F8-B264-700DE895AD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8F4F83-BF92-4E68-83F7-A03AE454CD12}">
      <dgm:prSet phldrT="[Texto]"/>
      <dgm:spPr/>
      <dgm:t>
        <a:bodyPr/>
        <a:lstStyle/>
        <a:p>
          <a:r>
            <a:rPr lang="es-ES" dirty="0" smtClean="0"/>
            <a:t>COMPETENCIAS ARCOM</a:t>
          </a:r>
          <a:endParaRPr lang="es-ES" dirty="0"/>
        </a:p>
      </dgm:t>
    </dgm:pt>
    <dgm:pt modelId="{A3A378F6-EF0A-4F27-8478-900825C7AB82}" type="parTrans" cxnId="{95463EB9-C274-4705-A437-4DFE9B2FD784}">
      <dgm:prSet/>
      <dgm:spPr/>
      <dgm:t>
        <a:bodyPr/>
        <a:lstStyle/>
        <a:p>
          <a:endParaRPr lang="es-ES"/>
        </a:p>
      </dgm:t>
    </dgm:pt>
    <dgm:pt modelId="{8A869ADF-C47E-4097-95D0-777B7BABCBA2}" type="sibTrans" cxnId="{95463EB9-C274-4705-A437-4DFE9B2FD784}">
      <dgm:prSet/>
      <dgm:spPr/>
      <dgm:t>
        <a:bodyPr/>
        <a:lstStyle/>
        <a:p>
          <a:endParaRPr lang="es-ES"/>
        </a:p>
      </dgm:t>
    </dgm:pt>
    <dgm:pt modelId="{BC08332C-7FA5-41B7-9346-CB0B5FE8A8DE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EC" b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rPr>
            <a:t>Vigilar, Auditar, Intervenir y Controlar en todas las fases de la actividad minera </a:t>
          </a:r>
          <a:r>
            <a:rPr lang="es-ES" dirty="0" smtClean="0">
              <a:latin typeface="Arial" pitchFamily="34" charset="0"/>
              <a:cs typeface="Arial" pitchFamily="34" charset="0"/>
            </a:rPr>
            <a:t>de manera directa en los minerales metálicos y no metálicos con la excepción de los áridos y pétreos</a:t>
          </a:r>
          <a:endParaRPr lang="es-ES" b="0" dirty="0">
            <a:latin typeface="Arial" pitchFamily="34" charset="0"/>
            <a:cs typeface="Arial" pitchFamily="34" charset="0"/>
          </a:endParaRPr>
        </a:p>
      </dgm:t>
    </dgm:pt>
    <dgm:pt modelId="{B7ADB9B0-16BD-47A8-ACF4-64689CD55AE2}" type="parTrans" cxnId="{4E6E24CA-7581-48F8-A022-4730D52002E0}">
      <dgm:prSet/>
      <dgm:spPr/>
      <dgm:t>
        <a:bodyPr/>
        <a:lstStyle/>
        <a:p>
          <a:endParaRPr lang="es-ES"/>
        </a:p>
      </dgm:t>
    </dgm:pt>
    <dgm:pt modelId="{EA5CBF1B-EB4F-4A9B-AF71-FFF8DDA63086}" type="sibTrans" cxnId="{4E6E24CA-7581-48F8-A022-4730D52002E0}">
      <dgm:prSet/>
      <dgm:spPr/>
      <dgm:t>
        <a:bodyPr/>
        <a:lstStyle/>
        <a:p>
          <a:endParaRPr lang="es-ES"/>
        </a:p>
      </dgm:t>
    </dgm:pt>
    <dgm:pt modelId="{4B15EEAF-E0C4-4CCA-9A94-98C8BCBF631A}">
      <dgm:prSet phldrT="[Texto]"/>
      <dgm:spPr/>
      <dgm:t>
        <a:bodyPr/>
        <a:lstStyle/>
        <a:p>
          <a:r>
            <a:rPr lang="es-ES" dirty="0" smtClean="0"/>
            <a:t>COMPETENCIAS GAD MUNICIPALES Y METROPOLITANOS</a:t>
          </a:r>
        </a:p>
      </dgm:t>
    </dgm:pt>
    <dgm:pt modelId="{2078128A-0863-4F61-80AF-0C74D50BDA14}" type="parTrans" cxnId="{8702BC8E-56D5-4D05-880B-571FAE393D4A}">
      <dgm:prSet/>
      <dgm:spPr/>
      <dgm:t>
        <a:bodyPr/>
        <a:lstStyle/>
        <a:p>
          <a:endParaRPr lang="es-ES"/>
        </a:p>
      </dgm:t>
    </dgm:pt>
    <dgm:pt modelId="{8BD276D7-7122-4A17-AF4E-3B1B86ED8C60}" type="sibTrans" cxnId="{8702BC8E-56D5-4D05-880B-571FAE393D4A}">
      <dgm:prSet/>
      <dgm:spPr/>
      <dgm:t>
        <a:bodyPr/>
        <a:lstStyle/>
        <a:p>
          <a:endParaRPr lang="es-ES"/>
        </a:p>
      </dgm:t>
    </dgm:pt>
    <dgm:pt modelId="{4FED8665-76E5-42C6-BEE2-65B19D73890D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EC" b="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rPr>
            <a:t>Vigilar, Intervenir, Controlar y  Sancionar en todas las fases de la actividad minera </a:t>
          </a:r>
          <a:r>
            <a:rPr lang="es-ES" dirty="0" smtClean="0">
              <a:latin typeface="Arial" pitchFamily="34" charset="0"/>
              <a:cs typeface="Arial" pitchFamily="34" charset="0"/>
            </a:rPr>
            <a:t>de manera local en los materiales de construcción, áridos y pétreos</a:t>
          </a:r>
          <a:endParaRPr lang="es-ES" b="0" dirty="0"/>
        </a:p>
      </dgm:t>
    </dgm:pt>
    <dgm:pt modelId="{3A9BCD4E-E1F9-4BE5-AB86-F0F36772B40F}" type="parTrans" cxnId="{301B5FCD-AED4-465A-BC2B-5476B05D1F89}">
      <dgm:prSet/>
      <dgm:spPr/>
      <dgm:t>
        <a:bodyPr/>
        <a:lstStyle/>
        <a:p>
          <a:endParaRPr lang="es-ES"/>
        </a:p>
      </dgm:t>
    </dgm:pt>
    <dgm:pt modelId="{370308BA-D259-44FE-9148-31FCDD44C8E3}" type="sibTrans" cxnId="{301B5FCD-AED4-465A-BC2B-5476B05D1F89}">
      <dgm:prSet/>
      <dgm:spPr/>
      <dgm:t>
        <a:bodyPr/>
        <a:lstStyle/>
        <a:p>
          <a:endParaRPr lang="es-ES"/>
        </a:p>
      </dgm:t>
    </dgm:pt>
    <dgm:pt modelId="{159191AF-5DFC-4393-8717-415882E34511}" type="pres">
      <dgm:prSet presAssocID="{D895CDFC-FABA-42F8-B264-700DE895AD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59258A-D884-49C4-84EC-63E22AD1CBC0}" type="pres">
      <dgm:prSet presAssocID="{938F4F83-BF92-4E68-83F7-A03AE454CD12}" presName="composite" presStyleCnt="0"/>
      <dgm:spPr/>
    </dgm:pt>
    <dgm:pt modelId="{5724C1BA-C22F-477E-9303-918F93A6B202}" type="pres">
      <dgm:prSet presAssocID="{938F4F83-BF92-4E68-83F7-A03AE454CD1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1C1B05-FE20-4BF5-98FA-65CCA8D1D8F4}" type="pres">
      <dgm:prSet presAssocID="{938F4F83-BF92-4E68-83F7-A03AE454CD1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38DC1-DC20-4E0E-9E72-784C0B696381}" type="pres">
      <dgm:prSet presAssocID="{8A869ADF-C47E-4097-95D0-777B7BABCBA2}" presName="space" presStyleCnt="0"/>
      <dgm:spPr/>
    </dgm:pt>
    <dgm:pt modelId="{2184D2A9-5CE8-4384-932E-AC6A6CB7CDE7}" type="pres">
      <dgm:prSet presAssocID="{4B15EEAF-E0C4-4CCA-9A94-98C8BCBF631A}" presName="composite" presStyleCnt="0"/>
      <dgm:spPr/>
    </dgm:pt>
    <dgm:pt modelId="{62DAD125-6D51-4480-A833-CEB748D86E96}" type="pres">
      <dgm:prSet presAssocID="{4B15EEAF-E0C4-4CCA-9A94-98C8BCBF631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0BC78F-2AB7-48E6-85BA-10B8A23AD985}" type="pres">
      <dgm:prSet presAssocID="{4B15EEAF-E0C4-4CCA-9A94-98C8BCBF631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01B5FCD-AED4-465A-BC2B-5476B05D1F89}" srcId="{4B15EEAF-E0C4-4CCA-9A94-98C8BCBF631A}" destId="{4FED8665-76E5-42C6-BEE2-65B19D73890D}" srcOrd="0" destOrd="0" parTransId="{3A9BCD4E-E1F9-4BE5-AB86-F0F36772B40F}" sibTransId="{370308BA-D259-44FE-9148-31FCDD44C8E3}"/>
    <dgm:cxn modelId="{1155EF43-8B4B-4959-B031-72E2D7CC2621}" type="presOf" srcId="{4FED8665-76E5-42C6-BEE2-65B19D73890D}" destId="{BB0BC78F-2AB7-48E6-85BA-10B8A23AD985}" srcOrd="0" destOrd="0" presId="urn:microsoft.com/office/officeart/2005/8/layout/hList1"/>
    <dgm:cxn modelId="{8702BC8E-56D5-4D05-880B-571FAE393D4A}" srcId="{D895CDFC-FABA-42F8-B264-700DE895AD51}" destId="{4B15EEAF-E0C4-4CCA-9A94-98C8BCBF631A}" srcOrd="1" destOrd="0" parTransId="{2078128A-0863-4F61-80AF-0C74D50BDA14}" sibTransId="{8BD276D7-7122-4A17-AF4E-3B1B86ED8C60}"/>
    <dgm:cxn modelId="{4E6E24CA-7581-48F8-A022-4730D52002E0}" srcId="{938F4F83-BF92-4E68-83F7-A03AE454CD12}" destId="{BC08332C-7FA5-41B7-9346-CB0B5FE8A8DE}" srcOrd="0" destOrd="0" parTransId="{B7ADB9B0-16BD-47A8-ACF4-64689CD55AE2}" sibTransId="{EA5CBF1B-EB4F-4A9B-AF71-FFF8DDA63086}"/>
    <dgm:cxn modelId="{80E46004-3F13-43E6-81B5-B83BCD931C44}" type="presOf" srcId="{938F4F83-BF92-4E68-83F7-A03AE454CD12}" destId="{5724C1BA-C22F-477E-9303-918F93A6B202}" srcOrd="0" destOrd="0" presId="urn:microsoft.com/office/officeart/2005/8/layout/hList1"/>
    <dgm:cxn modelId="{840B3663-261C-4429-BE05-F6E4C73280D3}" type="presOf" srcId="{BC08332C-7FA5-41B7-9346-CB0B5FE8A8DE}" destId="{7A1C1B05-FE20-4BF5-98FA-65CCA8D1D8F4}" srcOrd="0" destOrd="0" presId="urn:microsoft.com/office/officeart/2005/8/layout/hList1"/>
    <dgm:cxn modelId="{EA069B72-EB81-4FAF-87FC-068FB7026EF0}" type="presOf" srcId="{D895CDFC-FABA-42F8-B264-700DE895AD51}" destId="{159191AF-5DFC-4393-8717-415882E34511}" srcOrd="0" destOrd="0" presId="urn:microsoft.com/office/officeart/2005/8/layout/hList1"/>
    <dgm:cxn modelId="{95463EB9-C274-4705-A437-4DFE9B2FD784}" srcId="{D895CDFC-FABA-42F8-B264-700DE895AD51}" destId="{938F4F83-BF92-4E68-83F7-A03AE454CD12}" srcOrd="0" destOrd="0" parTransId="{A3A378F6-EF0A-4F27-8478-900825C7AB82}" sibTransId="{8A869ADF-C47E-4097-95D0-777B7BABCBA2}"/>
    <dgm:cxn modelId="{880A9354-C5F7-48D2-B35F-48466DC5090E}" type="presOf" srcId="{4B15EEAF-E0C4-4CCA-9A94-98C8BCBF631A}" destId="{62DAD125-6D51-4480-A833-CEB748D86E96}" srcOrd="0" destOrd="0" presId="urn:microsoft.com/office/officeart/2005/8/layout/hList1"/>
    <dgm:cxn modelId="{A7A8D668-6947-4FCB-B950-627861D52BEE}" type="presParOf" srcId="{159191AF-5DFC-4393-8717-415882E34511}" destId="{BA59258A-D884-49C4-84EC-63E22AD1CBC0}" srcOrd="0" destOrd="0" presId="urn:microsoft.com/office/officeart/2005/8/layout/hList1"/>
    <dgm:cxn modelId="{B59B1906-925A-4BAC-882F-5F90A1ADD574}" type="presParOf" srcId="{BA59258A-D884-49C4-84EC-63E22AD1CBC0}" destId="{5724C1BA-C22F-477E-9303-918F93A6B202}" srcOrd="0" destOrd="0" presId="urn:microsoft.com/office/officeart/2005/8/layout/hList1"/>
    <dgm:cxn modelId="{C48E248F-27E6-47FA-B2DD-6061A7998F8B}" type="presParOf" srcId="{BA59258A-D884-49C4-84EC-63E22AD1CBC0}" destId="{7A1C1B05-FE20-4BF5-98FA-65CCA8D1D8F4}" srcOrd="1" destOrd="0" presId="urn:microsoft.com/office/officeart/2005/8/layout/hList1"/>
    <dgm:cxn modelId="{6B9B38F3-BCA2-43F8-9C49-078EC0541417}" type="presParOf" srcId="{159191AF-5DFC-4393-8717-415882E34511}" destId="{29F38DC1-DC20-4E0E-9E72-784C0B696381}" srcOrd="1" destOrd="0" presId="urn:microsoft.com/office/officeart/2005/8/layout/hList1"/>
    <dgm:cxn modelId="{10AFF901-6100-4FDE-A220-7E6C73F66500}" type="presParOf" srcId="{159191AF-5DFC-4393-8717-415882E34511}" destId="{2184D2A9-5CE8-4384-932E-AC6A6CB7CDE7}" srcOrd="2" destOrd="0" presId="urn:microsoft.com/office/officeart/2005/8/layout/hList1"/>
    <dgm:cxn modelId="{A941249C-FD4F-4890-AC1D-9C9C82725B1C}" type="presParOf" srcId="{2184D2A9-5CE8-4384-932E-AC6A6CB7CDE7}" destId="{62DAD125-6D51-4480-A833-CEB748D86E96}" srcOrd="0" destOrd="0" presId="urn:microsoft.com/office/officeart/2005/8/layout/hList1"/>
    <dgm:cxn modelId="{F1007759-18BE-4D3B-B346-131686FA6284}" type="presParOf" srcId="{2184D2A9-5CE8-4384-932E-AC6A6CB7CDE7}" destId="{BB0BC78F-2AB7-48E6-85BA-10B8A23AD9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95CDFC-FABA-42F8-B264-700DE895AD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8F4F83-BF92-4E68-83F7-A03AE454CD12}">
      <dgm:prSet phldrT="[Texto]"/>
      <dgm:spPr/>
      <dgm:t>
        <a:bodyPr/>
        <a:lstStyle/>
        <a:p>
          <a:r>
            <a:rPr lang="es-ES" dirty="0" smtClean="0"/>
            <a:t>INTERVENCIÓN  ARCOM</a:t>
          </a:r>
        </a:p>
      </dgm:t>
    </dgm:pt>
    <dgm:pt modelId="{A3A378F6-EF0A-4F27-8478-900825C7AB82}" type="parTrans" cxnId="{95463EB9-C274-4705-A437-4DFE9B2FD784}">
      <dgm:prSet/>
      <dgm:spPr/>
      <dgm:t>
        <a:bodyPr/>
        <a:lstStyle/>
        <a:p>
          <a:endParaRPr lang="es-ES"/>
        </a:p>
      </dgm:t>
    </dgm:pt>
    <dgm:pt modelId="{8A869ADF-C47E-4097-95D0-777B7BABCBA2}" type="sibTrans" cxnId="{95463EB9-C274-4705-A437-4DFE9B2FD784}">
      <dgm:prSet/>
      <dgm:spPr/>
      <dgm:t>
        <a:bodyPr/>
        <a:lstStyle/>
        <a:p>
          <a:endParaRPr lang="es-ES"/>
        </a:p>
      </dgm:t>
    </dgm:pt>
    <dgm:pt modelId="{BC08332C-7FA5-41B7-9346-CB0B5FE8A8DE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a) Prospección</a:t>
          </a:r>
          <a:endParaRPr lang="es-ES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7ADB9B0-16BD-47A8-ACF4-64689CD55AE2}" type="parTrans" cxnId="{4E6E24CA-7581-48F8-A022-4730D52002E0}">
      <dgm:prSet/>
      <dgm:spPr/>
      <dgm:t>
        <a:bodyPr/>
        <a:lstStyle/>
        <a:p>
          <a:endParaRPr lang="es-ES"/>
        </a:p>
      </dgm:t>
    </dgm:pt>
    <dgm:pt modelId="{EA5CBF1B-EB4F-4A9B-AF71-FFF8DDA63086}" type="sibTrans" cxnId="{4E6E24CA-7581-48F8-A022-4730D52002E0}">
      <dgm:prSet/>
      <dgm:spPr/>
      <dgm:t>
        <a:bodyPr/>
        <a:lstStyle/>
        <a:p>
          <a:endParaRPr lang="es-ES"/>
        </a:p>
      </dgm:t>
    </dgm:pt>
    <dgm:pt modelId="{4B15EEAF-E0C4-4CCA-9A94-98C8BCBF631A}">
      <dgm:prSet phldrT="[Texto]"/>
      <dgm:spPr/>
      <dgm:t>
        <a:bodyPr/>
        <a:lstStyle/>
        <a:p>
          <a:r>
            <a:rPr lang="es-ES" dirty="0" smtClean="0"/>
            <a:t>INTERVENCIÓN GAD MUNICIPALES Y METROPOLITANOS</a:t>
          </a:r>
        </a:p>
      </dgm:t>
    </dgm:pt>
    <dgm:pt modelId="{2078128A-0863-4F61-80AF-0C74D50BDA14}" type="parTrans" cxnId="{8702BC8E-56D5-4D05-880B-571FAE393D4A}">
      <dgm:prSet/>
      <dgm:spPr/>
      <dgm:t>
        <a:bodyPr/>
        <a:lstStyle/>
        <a:p>
          <a:endParaRPr lang="es-ES"/>
        </a:p>
      </dgm:t>
    </dgm:pt>
    <dgm:pt modelId="{8BD276D7-7122-4A17-AF4E-3B1B86ED8C60}" type="sibTrans" cxnId="{8702BC8E-56D5-4D05-880B-571FAE393D4A}">
      <dgm:prSet/>
      <dgm:spPr/>
      <dgm:t>
        <a:bodyPr/>
        <a:lstStyle/>
        <a:p>
          <a:endParaRPr lang="es-ES"/>
        </a:p>
      </dgm:t>
    </dgm:pt>
    <dgm:pt modelId="{4FED8665-76E5-42C6-BEE2-65B19D73890D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b) Exploración</a:t>
          </a:r>
          <a:endParaRPr lang="es-ES" b="0" dirty="0">
            <a:solidFill>
              <a:schemeClr val="tx1"/>
            </a:solidFill>
          </a:endParaRPr>
        </a:p>
      </dgm:t>
    </dgm:pt>
    <dgm:pt modelId="{3A9BCD4E-E1F9-4BE5-AB86-F0F36772B40F}" type="parTrans" cxnId="{301B5FCD-AED4-465A-BC2B-5476B05D1F89}">
      <dgm:prSet/>
      <dgm:spPr/>
      <dgm:t>
        <a:bodyPr/>
        <a:lstStyle/>
        <a:p>
          <a:endParaRPr lang="es-ES"/>
        </a:p>
      </dgm:t>
    </dgm:pt>
    <dgm:pt modelId="{370308BA-D259-44FE-9148-31FCDD44C8E3}" type="sibTrans" cxnId="{301B5FCD-AED4-465A-BC2B-5476B05D1F89}">
      <dgm:prSet/>
      <dgm:spPr/>
      <dgm:t>
        <a:bodyPr/>
        <a:lstStyle/>
        <a:p>
          <a:endParaRPr lang="es-ES"/>
        </a:p>
      </dgm:t>
    </dgm:pt>
    <dgm:pt modelId="{1741E075-F920-45E9-BD40-4827D2E5BC2E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b) Exploración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AA7A6B6E-8118-4C07-9935-598FFEB7C168}" type="parTrans" cxnId="{D5E728AA-9FD7-4E6D-AE1C-49DCF4A6B191}">
      <dgm:prSet/>
      <dgm:spPr/>
      <dgm:t>
        <a:bodyPr/>
        <a:lstStyle/>
        <a:p>
          <a:endParaRPr lang="es-ES"/>
        </a:p>
      </dgm:t>
    </dgm:pt>
    <dgm:pt modelId="{CDF3E06E-A8EB-49FB-9F16-0964CFECF6CA}" type="sibTrans" cxnId="{D5E728AA-9FD7-4E6D-AE1C-49DCF4A6B191}">
      <dgm:prSet/>
      <dgm:spPr/>
      <dgm:t>
        <a:bodyPr/>
        <a:lstStyle/>
        <a:p>
          <a:endParaRPr lang="es-ES"/>
        </a:p>
      </dgm:t>
    </dgm:pt>
    <dgm:pt modelId="{AB317F90-5D48-4E2B-B6B9-77033208D4B1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c) Explotación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73243021-F807-4D9C-833B-B5973C25578D}" type="parTrans" cxnId="{59A0BDF1-453B-49AA-95DB-6D45F80A268A}">
      <dgm:prSet/>
      <dgm:spPr/>
      <dgm:t>
        <a:bodyPr/>
        <a:lstStyle/>
        <a:p>
          <a:endParaRPr lang="es-ES"/>
        </a:p>
      </dgm:t>
    </dgm:pt>
    <dgm:pt modelId="{BA95909E-7893-48AE-828D-2067434F3AA2}" type="sibTrans" cxnId="{59A0BDF1-453B-49AA-95DB-6D45F80A268A}">
      <dgm:prSet/>
      <dgm:spPr/>
      <dgm:t>
        <a:bodyPr/>
        <a:lstStyle/>
        <a:p>
          <a:endParaRPr lang="es-ES"/>
        </a:p>
      </dgm:t>
    </dgm:pt>
    <dgm:pt modelId="{0E9EE4DA-8A8F-4220-9D67-F1C8EF78B463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d) Beneficio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7B071A2A-51CC-47CA-A88A-47BEEBE77670}" type="parTrans" cxnId="{5C8D4176-1B1C-4E8F-AFA9-377D3E92B93A}">
      <dgm:prSet/>
      <dgm:spPr/>
      <dgm:t>
        <a:bodyPr/>
        <a:lstStyle/>
        <a:p>
          <a:endParaRPr lang="es-ES"/>
        </a:p>
      </dgm:t>
    </dgm:pt>
    <dgm:pt modelId="{CC8A9AB4-AD11-4F8B-9446-CC87FB34D75E}" type="sibTrans" cxnId="{5C8D4176-1B1C-4E8F-AFA9-377D3E92B93A}">
      <dgm:prSet/>
      <dgm:spPr/>
      <dgm:t>
        <a:bodyPr/>
        <a:lstStyle/>
        <a:p>
          <a:endParaRPr lang="es-ES"/>
        </a:p>
      </dgm:t>
    </dgm:pt>
    <dgm:pt modelId="{4142EEE0-E841-4A99-9FB6-170FA9CDAE7C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e) Fundición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640D2A06-E968-4154-9AB1-EAB0A0812FF5}" type="parTrans" cxnId="{D6721501-4074-40EA-82ED-2374E24413DC}">
      <dgm:prSet/>
      <dgm:spPr/>
      <dgm:t>
        <a:bodyPr/>
        <a:lstStyle/>
        <a:p>
          <a:endParaRPr lang="es-ES"/>
        </a:p>
      </dgm:t>
    </dgm:pt>
    <dgm:pt modelId="{216AC5F7-48B4-4E1E-93E2-0BE11E8B2A71}" type="sibTrans" cxnId="{D6721501-4074-40EA-82ED-2374E24413DC}">
      <dgm:prSet/>
      <dgm:spPr/>
      <dgm:t>
        <a:bodyPr/>
        <a:lstStyle/>
        <a:p>
          <a:endParaRPr lang="es-ES"/>
        </a:p>
      </dgm:t>
    </dgm:pt>
    <dgm:pt modelId="{4DD1F140-FBEF-46B9-9779-E5EF77C35439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f) Refinación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665F02D9-1FB3-47F0-AB4B-4509FD2F0BD5}" type="parTrans" cxnId="{C2BD7AE9-D6E5-49C8-80C0-29F0E729B47A}">
      <dgm:prSet/>
      <dgm:spPr/>
      <dgm:t>
        <a:bodyPr/>
        <a:lstStyle/>
        <a:p>
          <a:endParaRPr lang="es-ES"/>
        </a:p>
      </dgm:t>
    </dgm:pt>
    <dgm:pt modelId="{BD132952-6CE2-4889-9479-14137FBBAA61}" type="sibTrans" cxnId="{C2BD7AE9-D6E5-49C8-80C0-29F0E729B47A}">
      <dgm:prSet/>
      <dgm:spPr/>
      <dgm:t>
        <a:bodyPr/>
        <a:lstStyle/>
        <a:p>
          <a:endParaRPr lang="es-ES"/>
        </a:p>
      </dgm:t>
    </dgm:pt>
    <dgm:pt modelId="{FFA15F3C-66C1-4398-BCB8-E72FBBA1560A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g) Comercialización</a:t>
          </a:r>
        </a:p>
      </dgm:t>
    </dgm:pt>
    <dgm:pt modelId="{448A5972-9918-495C-B0E2-E20B95333F55}" type="parTrans" cxnId="{17F8873C-4578-4D1D-86EB-AFE3A08F7ADC}">
      <dgm:prSet/>
      <dgm:spPr/>
      <dgm:t>
        <a:bodyPr/>
        <a:lstStyle/>
        <a:p>
          <a:endParaRPr lang="es-ES"/>
        </a:p>
      </dgm:t>
    </dgm:pt>
    <dgm:pt modelId="{4419F6D9-4B38-4CD9-9DEE-F2BC1F02152C}" type="sibTrans" cxnId="{17F8873C-4578-4D1D-86EB-AFE3A08F7ADC}">
      <dgm:prSet/>
      <dgm:spPr/>
      <dgm:t>
        <a:bodyPr/>
        <a:lstStyle/>
        <a:p>
          <a:endParaRPr lang="es-ES"/>
        </a:p>
      </dgm:t>
    </dgm:pt>
    <dgm:pt modelId="{C882DF2D-E749-4641-862D-4C87B7516B38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h) Cierre de Minas</a:t>
          </a:r>
          <a:endParaRPr lang="es-ES" dirty="0">
            <a:solidFill>
              <a:schemeClr val="tx1"/>
            </a:solidFill>
            <a:latin typeface="Calibri" pitchFamily="34" charset="0"/>
          </a:endParaRPr>
        </a:p>
      </dgm:t>
    </dgm:pt>
    <dgm:pt modelId="{D9239B92-5B09-442D-840C-36E0656C1E2A}" type="parTrans" cxnId="{FE73DF74-0FA0-47B0-80C2-5C90741605B7}">
      <dgm:prSet/>
      <dgm:spPr/>
      <dgm:t>
        <a:bodyPr/>
        <a:lstStyle/>
        <a:p>
          <a:endParaRPr lang="es-ES"/>
        </a:p>
      </dgm:t>
    </dgm:pt>
    <dgm:pt modelId="{928EA6D7-CCEA-4573-9E3F-6A339490B43A}" type="sibTrans" cxnId="{FE73DF74-0FA0-47B0-80C2-5C90741605B7}">
      <dgm:prSet/>
      <dgm:spPr/>
      <dgm:t>
        <a:bodyPr/>
        <a:lstStyle/>
        <a:p>
          <a:endParaRPr lang="es-ES"/>
        </a:p>
      </dgm:t>
    </dgm:pt>
    <dgm:pt modelId="{F4428C3C-5B20-43EB-A22C-FDCB1CBD5BA8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d) Beneficio (trituración y clasificación materiales áridos y pétreos)</a:t>
          </a:r>
          <a:endParaRPr lang="es-ES_tradnl" dirty="0">
            <a:solidFill>
              <a:schemeClr val="tx1"/>
            </a:solidFill>
            <a:latin typeface="Calibri" pitchFamily="34" charset="0"/>
          </a:endParaRPr>
        </a:p>
      </dgm:t>
    </dgm:pt>
    <dgm:pt modelId="{C83C7CEA-B9A2-4F83-B114-E80EB2B99CD6}" type="parTrans" cxnId="{EB471F75-8841-45B1-85C2-4250B23290DE}">
      <dgm:prSet/>
      <dgm:spPr/>
      <dgm:t>
        <a:bodyPr/>
        <a:lstStyle/>
        <a:p>
          <a:endParaRPr lang="es-ES"/>
        </a:p>
      </dgm:t>
    </dgm:pt>
    <dgm:pt modelId="{E6E93342-C739-4F86-95AD-733BFDB696C8}" type="sibTrans" cxnId="{EB471F75-8841-45B1-85C2-4250B23290DE}">
      <dgm:prSet/>
      <dgm:spPr/>
      <dgm:t>
        <a:bodyPr/>
        <a:lstStyle/>
        <a:p>
          <a:endParaRPr lang="es-ES"/>
        </a:p>
      </dgm:t>
    </dgm:pt>
    <dgm:pt modelId="{5D37AE7E-6EAF-4666-B730-BBD7D5E30BED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g) Comercialización</a:t>
          </a:r>
        </a:p>
      </dgm:t>
    </dgm:pt>
    <dgm:pt modelId="{6E2FC2BD-E11B-4DB4-B794-A573E6A4C2E4}" type="parTrans" cxnId="{E5E6CE53-CAF8-416E-A652-B603C1B28E0D}">
      <dgm:prSet/>
      <dgm:spPr/>
      <dgm:t>
        <a:bodyPr/>
        <a:lstStyle/>
        <a:p>
          <a:endParaRPr lang="es-ES"/>
        </a:p>
      </dgm:t>
    </dgm:pt>
    <dgm:pt modelId="{2C05E410-0E31-47F7-8882-E0EFA4453C36}" type="sibTrans" cxnId="{E5E6CE53-CAF8-416E-A652-B603C1B28E0D}">
      <dgm:prSet/>
      <dgm:spPr/>
      <dgm:t>
        <a:bodyPr/>
        <a:lstStyle/>
        <a:p>
          <a:endParaRPr lang="es-ES"/>
        </a:p>
      </dgm:t>
    </dgm:pt>
    <dgm:pt modelId="{16D948BE-7887-4459-95B0-090BAE0CAD9B}">
      <dgm:prSet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h) Cierre de Minas</a:t>
          </a:r>
          <a:endParaRPr lang="es-ES" dirty="0">
            <a:solidFill>
              <a:schemeClr val="tx1"/>
            </a:solidFill>
            <a:latin typeface="Calibri" pitchFamily="34" charset="0"/>
          </a:endParaRPr>
        </a:p>
      </dgm:t>
    </dgm:pt>
    <dgm:pt modelId="{D3E6E6B7-E36A-4C08-9A8C-5DF8CBD5B91B}" type="parTrans" cxnId="{35A8D99B-4ACE-418D-84C2-B39141D2DFB0}">
      <dgm:prSet/>
      <dgm:spPr/>
      <dgm:t>
        <a:bodyPr/>
        <a:lstStyle/>
        <a:p>
          <a:endParaRPr lang="es-ES"/>
        </a:p>
      </dgm:t>
    </dgm:pt>
    <dgm:pt modelId="{8E2A64B7-60CE-4789-94B0-9D7AC7AD6CF9}" type="sibTrans" cxnId="{35A8D99B-4ACE-418D-84C2-B39141D2DFB0}">
      <dgm:prSet/>
      <dgm:spPr/>
      <dgm:t>
        <a:bodyPr/>
        <a:lstStyle/>
        <a:p>
          <a:endParaRPr lang="es-ES"/>
        </a:p>
      </dgm:t>
    </dgm:pt>
    <dgm:pt modelId="{AE3D479F-0223-4584-A1B7-98BB287B904F}">
      <dgm:prSet phldrT="[Texto]"/>
      <dgm:spPr/>
      <dgm:t>
        <a:bodyPr/>
        <a:lstStyle/>
        <a:p>
          <a:r>
            <a:rPr lang="es-ES_tradnl" dirty="0" smtClean="0">
              <a:solidFill>
                <a:schemeClr val="tx1"/>
              </a:solidFill>
              <a:latin typeface="Calibri" pitchFamily="34" charset="0"/>
            </a:rPr>
            <a:t>c) Explotación</a:t>
          </a:r>
          <a:endParaRPr lang="es-ES" b="0" dirty="0">
            <a:solidFill>
              <a:schemeClr val="tx1"/>
            </a:solidFill>
          </a:endParaRPr>
        </a:p>
      </dgm:t>
    </dgm:pt>
    <dgm:pt modelId="{693C4D4D-0B1C-4D13-93AB-AF6811D4529A}" type="parTrans" cxnId="{AEBEBCA2-1FCB-4172-B1BE-9D9300A83938}">
      <dgm:prSet/>
      <dgm:spPr/>
    </dgm:pt>
    <dgm:pt modelId="{9E9E1B93-923A-4382-A65A-EDDB85D9E6A1}" type="sibTrans" cxnId="{AEBEBCA2-1FCB-4172-B1BE-9D9300A83938}">
      <dgm:prSet/>
      <dgm:spPr/>
    </dgm:pt>
    <dgm:pt modelId="{159191AF-5DFC-4393-8717-415882E34511}" type="pres">
      <dgm:prSet presAssocID="{D895CDFC-FABA-42F8-B264-700DE895AD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59258A-D884-49C4-84EC-63E22AD1CBC0}" type="pres">
      <dgm:prSet presAssocID="{938F4F83-BF92-4E68-83F7-A03AE454CD12}" presName="composite" presStyleCnt="0"/>
      <dgm:spPr/>
    </dgm:pt>
    <dgm:pt modelId="{5724C1BA-C22F-477E-9303-918F93A6B202}" type="pres">
      <dgm:prSet presAssocID="{938F4F83-BF92-4E68-83F7-A03AE454CD1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1C1B05-FE20-4BF5-98FA-65CCA8D1D8F4}" type="pres">
      <dgm:prSet presAssocID="{938F4F83-BF92-4E68-83F7-A03AE454CD1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38DC1-DC20-4E0E-9E72-784C0B696381}" type="pres">
      <dgm:prSet presAssocID="{8A869ADF-C47E-4097-95D0-777B7BABCBA2}" presName="space" presStyleCnt="0"/>
      <dgm:spPr/>
    </dgm:pt>
    <dgm:pt modelId="{2184D2A9-5CE8-4384-932E-AC6A6CB7CDE7}" type="pres">
      <dgm:prSet presAssocID="{4B15EEAF-E0C4-4CCA-9A94-98C8BCBF631A}" presName="composite" presStyleCnt="0"/>
      <dgm:spPr/>
    </dgm:pt>
    <dgm:pt modelId="{62DAD125-6D51-4480-A833-CEB748D86E96}" type="pres">
      <dgm:prSet presAssocID="{4B15EEAF-E0C4-4CCA-9A94-98C8BCBF631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0BC78F-2AB7-48E6-85BA-10B8A23AD985}" type="pres">
      <dgm:prSet presAssocID="{4B15EEAF-E0C4-4CCA-9A94-98C8BCBF631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7CBDF5-B9EE-404F-A863-6FB771DFACA8}" type="presOf" srcId="{FFA15F3C-66C1-4398-BCB8-E72FBBA1560A}" destId="{7A1C1B05-FE20-4BF5-98FA-65CCA8D1D8F4}" srcOrd="0" destOrd="6" presId="urn:microsoft.com/office/officeart/2005/8/layout/hList1"/>
    <dgm:cxn modelId="{948A95F5-A4B8-4BE0-9F8E-DB414CB73CC1}" type="presOf" srcId="{0E9EE4DA-8A8F-4220-9D67-F1C8EF78B463}" destId="{7A1C1B05-FE20-4BF5-98FA-65CCA8D1D8F4}" srcOrd="0" destOrd="3" presId="urn:microsoft.com/office/officeart/2005/8/layout/hList1"/>
    <dgm:cxn modelId="{E5E6CE53-CAF8-416E-A652-B603C1B28E0D}" srcId="{4B15EEAF-E0C4-4CCA-9A94-98C8BCBF631A}" destId="{5D37AE7E-6EAF-4666-B730-BBD7D5E30BED}" srcOrd="3" destOrd="0" parTransId="{6E2FC2BD-E11B-4DB4-B794-A573E6A4C2E4}" sibTransId="{2C05E410-0E31-47F7-8882-E0EFA4453C36}"/>
    <dgm:cxn modelId="{59A0BDF1-453B-49AA-95DB-6D45F80A268A}" srcId="{938F4F83-BF92-4E68-83F7-A03AE454CD12}" destId="{AB317F90-5D48-4E2B-B6B9-77033208D4B1}" srcOrd="2" destOrd="0" parTransId="{73243021-F807-4D9C-833B-B5973C25578D}" sibTransId="{BA95909E-7893-48AE-828D-2067434F3AA2}"/>
    <dgm:cxn modelId="{EB471F75-8841-45B1-85C2-4250B23290DE}" srcId="{4B15EEAF-E0C4-4CCA-9A94-98C8BCBF631A}" destId="{F4428C3C-5B20-43EB-A22C-FDCB1CBD5BA8}" srcOrd="2" destOrd="0" parTransId="{C83C7CEA-B9A2-4F83-B114-E80EB2B99CD6}" sibTransId="{E6E93342-C739-4F86-95AD-733BFDB696C8}"/>
    <dgm:cxn modelId="{95463EB9-C274-4705-A437-4DFE9B2FD784}" srcId="{D895CDFC-FABA-42F8-B264-700DE895AD51}" destId="{938F4F83-BF92-4E68-83F7-A03AE454CD12}" srcOrd="0" destOrd="0" parTransId="{A3A378F6-EF0A-4F27-8478-900825C7AB82}" sibTransId="{8A869ADF-C47E-4097-95D0-777B7BABCBA2}"/>
    <dgm:cxn modelId="{C2BD7AE9-D6E5-49C8-80C0-29F0E729B47A}" srcId="{938F4F83-BF92-4E68-83F7-A03AE454CD12}" destId="{4DD1F140-FBEF-46B9-9779-E5EF77C35439}" srcOrd="5" destOrd="0" parTransId="{665F02D9-1FB3-47F0-AB4B-4509FD2F0BD5}" sibTransId="{BD132952-6CE2-4889-9479-14137FBBAA61}"/>
    <dgm:cxn modelId="{35A8D99B-4ACE-418D-84C2-B39141D2DFB0}" srcId="{4B15EEAF-E0C4-4CCA-9A94-98C8BCBF631A}" destId="{16D948BE-7887-4459-95B0-090BAE0CAD9B}" srcOrd="4" destOrd="0" parTransId="{D3E6E6B7-E36A-4C08-9A8C-5DF8CBD5B91B}" sibTransId="{8E2A64B7-60CE-4789-94B0-9D7AC7AD6CF9}"/>
    <dgm:cxn modelId="{B6E3A0C1-A2B0-4EFB-9375-6ED846A45895}" type="presOf" srcId="{4DD1F140-FBEF-46B9-9779-E5EF77C35439}" destId="{7A1C1B05-FE20-4BF5-98FA-65CCA8D1D8F4}" srcOrd="0" destOrd="5" presId="urn:microsoft.com/office/officeart/2005/8/layout/hList1"/>
    <dgm:cxn modelId="{07BFCBE3-C6DE-4030-961C-39937E4D6F21}" type="presOf" srcId="{938F4F83-BF92-4E68-83F7-A03AE454CD12}" destId="{5724C1BA-C22F-477E-9303-918F93A6B202}" srcOrd="0" destOrd="0" presId="urn:microsoft.com/office/officeart/2005/8/layout/hList1"/>
    <dgm:cxn modelId="{AEBEBCA2-1FCB-4172-B1BE-9D9300A83938}" srcId="{4B15EEAF-E0C4-4CCA-9A94-98C8BCBF631A}" destId="{AE3D479F-0223-4584-A1B7-98BB287B904F}" srcOrd="1" destOrd="0" parTransId="{693C4D4D-0B1C-4D13-93AB-AF6811D4529A}" sibTransId="{9E9E1B93-923A-4382-A65A-EDDB85D9E6A1}"/>
    <dgm:cxn modelId="{C7C3C617-BBF2-49AE-8864-F1746AABC1AA}" type="presOf" srcId="{D895CDFC-FABA-42F8-B264-700DE895AD51}" destId="{159191AF-5DFC-4393-8717-415882E34511}" srcOrd="0" destOrd="0" presId="urn:microsoft.com/office/officeart/2005/8/layout/hList1"/>
    <dgm:cxn modelId="{DF4A6955-35EE-4CF6-8738-874A6E04F07A}" type="presOf" srcId="{BC08332C-7FA5-41B7-9346-CB0B5FE8A8DE}" destId="{7A1C1B05-FE20-4BF5-98FA-65CCA8D1D8F4}" srcOrd="0" destOrd="0" presId="urn:microsoft.com/office/officeart/2005/8/layout/hList1"/>
    <dgm:cxn modelId="{39853EF4-7188-4841-9D36-4F2177A2F83E}" type="presOf" srcId="{AB317F90-5D48-4E2B-B6B9-77033208D4B1}" destId="{7A1C1B05-FE20-4BF5-98FA-65CCA8D1D8F4}" srcOrd="0" destOrd="2" presId="urn:microsoft.com/office/officeart/2005/8/layout/hList1"/>
    <dgm:cxn modelId="{BCEE47F6-2026-43AE-A8DA-7DFCEC20ACDC}" type="presOf" srcId="{16D948BE-7887-4459-95B0-090BAE0CAD9B}" destId="{BB0BC78F-2AB7-48E6-85BA-10B8A23AD985}" srcOrd="0" destOrd="4" presId="urn:microsoft.com/office/officeart/2005/8/layout/hList1"/>
    <dgm:cxn modelId="{8702BC8E-56D5-4D05-880B-571FAE393D4A}" srcId="{D895CDFC-FABA-42F8-B264-700DE895AD51}" destId="{4B15EEAF-E0C4-4CCA-9A94-98C8BCBF631A}" srcOrd="1" destOrd="0" parTransId="{2078128A-0863-4F61-80AF-0C74D50BDA14}" sibTransId="{8BD276D7-7122-4A17-AF4E-3B1B86ED8C60}"/>
    <dgm:cxn modelId="{2AC9A08A-CA78-44E7-B786-FCB71B56911C}" type="presOf" srcId="{AE3D479F-0223-4584-A1B7-98BB287B904F}" destId="{BB0BC78F-2AB7-48E6-85BA-10B8A23AD985}" srcOrd="0" destOrd="1" presId="urn:microsoft.com/office/officeart/2005/8/layout/hList1"/>
    <dgm:cxn modelId="{E1634314-9279-4E27-8060-F5757D3E8978}" type="presOf" srcId="{4B15EEAF-E0C4-4CCA-9A94-98C8BCBF631A}" destId="{62DAD125-6D51-4480-A833-CEB748D86E96}" srcOrd="0" destOrd="0" presId="urn:microsoft.com/office/officeart/2005/8/layout/hList1"/>
    <dgm:cxn modelId="{42CEF661-44BC-4305-A50A-0B65E90B13C8}" type="presOf" srcId="{F4428C3C-5B20-43EB-A22C-FDCB1CBD5BA8}" destId="{BB0BC78F-2AB7-48E6-85BA-10B8A23AD985}" srcOrd="0" destOrd="2" presId="urn:microsoft.com/office/officeart/2005/8/layout/hList1"/>
    <dgm:cxn modelId="{5C8D4176-1B1C-4E8F-AFA9-377D3E92B93A}" srcId="{938F4F83-BF92-4E68-83F7-A03AE454CD12}" destId="{0E9EE4DA-8A8F-4220-9D67-F1C8EF78B463}" srcOrd="3" destOrd="0" parTransId="{7B071A2A-51CC-47CA-A88A-47BEEBE77670}" sibTransId="{CC8A9AB4-AD11-4F8B-9446-CC87FB34D75E}"/>
    <dgm:cxn modelId="{4E6E24CA-7581-48F8-A022-4730D52002E0}" srcId="{938F4F83-BF92-4E68-83F7-A03AE454CD12}" destId="{BC08332C-7FA5-41B7-9346-CB0B5FE8A8DE}" srcOrd="0" destOrd="0" parTransId="{B7ADB9B0-16BD-47A8-ACF4-64689CD55AE2}" sibTransId="{EA5CBF1B-EB4F-4A9B-AF71-FFF8DDA63086}"/>
    <dgm:cxn modelId="{B6E3CFB2-1523-4477-9606-F527395F4931}" type="presOf" srcId="{4142EEE0-E841-4A99-9FB6-170FA9CDAE7C}" destId="{7A1C1B05-FE20-4BF5-98FA-65CCA8D1D8F4}" srcOrd="0" destOrd="4" presId="urn:microsoft.com/office/officeart/2005/8/layout/hList1"/>
    <dgm:cxn modelId="{FE73DF74-0FA0-47B0-80C2-5C90741605B7}" srcId="{938F4F83-BF92-4E68-83F7-A03AE454CD12}" destId="{C882DF2D-E749-4641-862D-4C87B7516B38}" srcOrd="7" destOrd="0" parTransId="{D9239B92-5B09-442D-840C-36E0656C1E2A}" sibTransId="{928EA6D7-CCEA-4573-9E3F-6A339490B43A}"/>
    <dgm:cxn modelId="{09E64A43-A4A3-47F2-BD63-F59EE4BBECBA}" type="presOf" srcId="{1741E075-F920-45E9-BD40-4827D2E5BC2E}" destId="{7A1C1B05-FE20-4BF5-98FA-65CCA8D1D8F4}" srcOrd="0" destOrd="1" presId="urn:microsoft.com/office/officeart/2005/8/layout/hList1"/>
    <dgm:cxn modelId="{D6721501-4074-40EA-82ED-2374E24413DC}" srcId="{938F4F83-BF92-4E68-83F7-A03AE454CD12}" destId="{4142EEE0-E841-4A99-9FB6-170FA9CDAE7C}" srcOrd="4" destOrd="0" parTransId="{640D2A06-E968-4154-9AB1-EAB0A0812FF5}" sibTransId="{216AC5F7-48B4-4E1E-93E2-0BE11E8B2A71}"/>
    <dgm:cxn modelId="{17F8873C-4578-4D1D-86EB-AFE3A08F7ADC}" srcId="{938F4F83-BF92-4E68-83F7-A03AE454CD12}" destId="{FFA15F3C-66C1-4398-BCB8-E72FBBA1560A}" srcOrd="6" destOrd="0" parTransId="{448A5972-9918-495C-B0E2-E20B95333F55}" sibTransId="{4419F6D9-4B38-4CD9-9DEE-F2BC1F02152C}"/>
    <dgm:cxn modelId="{20C6AAE6-1D6C-45C8-BEE4-94E3D8B3AE6E}" type="presOf" srcId="{5D37AE7E-6EAF-4666-B730-BBD7D5E30BED}" destId="{BB0BC78F-2AB7-48E6-85BA-10B8A23AD985}" srcOrd="0" destOrd="3" presId="urn:microsoft.com/office/officeart/2005/8/layout/hList1"/>
    <dgm:cxn modelId="{FE207BA9-32AC-4B0A-B305-4F21EBD23404}" type="presOf" srcId="{C882DF2D-E749-4641-862D-4C87B7516B38}" destId="{7A1C1B05-FE20-4BF5-98FA-65CCA8D1D8F4}" srcOrd="0" destOrd="7" presId="urn:microsoft.com/office/officeart/2005/8/layout/hList1"/>
    <dgm:cxn modelId="{301B5FCD-AED4-465A-BC2B-5476B05D1F89}" srcId="{4B15EEAF-E0C4-4CCA-9A94-98C8BCBF631A}" destId="{4FED8665-76E5-42C6-BEE2-65B19D73890D}" srcOrd="0" destOrd="0" parTransId="{3A9BCD4E-E1F9-4BE5-AB86-F0F36772B40F}" sibTransId="{370308BA-D259-44FE-9148-31FCDD44C8E3}"/>
    <dgm:cxn modelId="{27B552B4-2105-42E0-9244-49DDD1F33C19}" type="presOf" srcId="{4FED8665-76E5-42C6-BEE2-65B19D73890D}" destId="{BB0BC78F-2AB7-48E6-85BA-10B8A23AD985}" srcOrd="0" destOrd="0" presId="urn:microsoft.com/office/officeart/2005/8/layout/hList1"/>
    <dgm:cxn modelId="{D5E728AA-9FD7-4E6D-AE1C-49DCF4A6B191}" srcId="{938F4F83-BF92-4E68-83F7-A03AE454CD12}" destId="{1741E075-F920-45E9-BD40-4827D2E5BC2E}" srcOrd="1" destOrd="0" parTransId="{AA7A6B6E-8118-4C07-9935-598FFEB7C168}" sibTransId="{CDF3E06E-A8EB-49FB-9F16-0964CFECF6CA}"/>
    <dgm:cxn modelId="{1589C32C-AD29-4E77-AD65-9C6E8DA2C8A9}" type="presParOf" srcId="{159191AF-5DFC-4393-8717-415882E34511}" destId="{BA59258A-D884-49C4-84EC-63E22AD1CBC0}" srcOrd="0" destOrd="0" presId="urn:microsoft.com/office/officeart/2005/8/layout/hList1"/>
    <dgm:cxn modelId="{621B8634-3C56-4F9C-B8E0-89F543798AE6}" type="presParOf" srcId="{BA59258A-D884-49C4-84EC-63E22AD1CBC0}" destId="{5724C1BA-C22F-477E-9303-918F93A6B202}" srcOrd="0" destOrd="0" presId="urn:microsoft.com/office/officeart/2005/8/layout/hList1"/>
    <dgm:cxn modelId="{92E73A7E-3EB4-483F-8FE3-5811D82755AF}" type="presParOf" srcId="{BA59258A-D884-49C4-84EC-63E22AD1CBC0}" destId="{7A1C1B05-FE20-4BF5-98FA-65CCA8D1D8F4}" srcOrd="1" destOrd="0" presId="urn:microsoft.com/office/officeart/2005/8/layout/hList1"/>
    <dgm:cxn modelId="{7C50ADF1-F8BC-4DB3-AD8F-C7DAFF8AE314}" type="presParOf" srcId="{159191AF-5DFC-4393-8717-415882E34511}" destId="{29F38DC1-DC20-4E0E-9E72-784C0B696381}" srcOrd="1" destOrd="0" presId="urn:microsoft.com/office/officeart/2005/8/layout/hList1"/>
    <dgm:cxn modelId="{3D731735-2FAF-4314-938A-F3223CE979DD}" type="presParOf" srcId="{159191AF-5DFC-4393-8717-415882E34511}" destId="{2184D2A9-5CE8-4384-932E-AC6A6CB7CDE7}" srcOrd="2" destOrd="0" presId="urn:microsoft.com/office/officeart/2005/8/layout/hList1"/>
    <dgm:cxn modelId="{010A886F-B6F7-4165-A576-A37E7C9AFDB7}" type="presParOf" srcId="{2184D2A9-5CE8-4384-932E-AC6A6CB7CDE7}" destId="{62DAD125-6D51-4480-A833-CEB748D86E96}" srcOrd="0" destOrd="0" presId="urn:microsoft.com/office/officeart/2005/8/layout/hList1"/>
    <dgm:cxn modelId="{18C0133A-E5F1-4FF9-9523-BE4DEDBF86F1}" type="presParOf" srcId="{2184D2A9-5CE8-4384-932E-AC6A6CB7CDE7}" destId="{BB0BC78F-2AB7-48E6-85BA-10B8A23AD9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206170-F9E0-4ADB-A4A9-EB42996F2F8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9115F2-ADAB-493E-A0CB-7C45AC2D50C7}">
      <dgm:prSet phldrT="[Texto]"/>
      <dgm:spPr/>
      <dgm:t>
        <a:bodyPr/>
        <a:lstStyle/>
        <a:p>
          <a:r>
            <a:rPr lang="es-ES" dirty="0" smtClean="0"/>
            <a:t>Control minero realizado por la ARCOM</a:t>
          </a:r>
          <a:endParaRPr lang="es-ES" dirty="0"/>
        </a:p>
      </dgm:t>
    </dgm:pt>
    <dgm:pt modelId="{4F34CDA3-96A8-4C38-86B0-A04B3281BAF6}" type="parTrans" cxnId="{73C8E743-900A-4789-9B8F-97E082DEC689}">
      <dgm:prSet/>
      <dgm:spPr/>
      <dgm:t>
        <a:bodyPr/>
        <a:lstStyle/>
        <a:p>
          <a:endParaRPr lang="es-ES"/>
        </a:p>
      </dgm:t>
    </dgm:pt>
    <dgm:pt modelId="{9FA5B5A9-9185-4745-8640-E11BDAE2E638}" type="sibTrans" cxnId="{73C8E743-900A-4789-9B8F-97E082DEC689}">
      <dgm:prSet/>
      <dgm:spPr/>
      <dgm:t>
        <a:bodyPr/>
        <a:lstStyle/>
        <a:p>
          <a:endParaRPr lang="es-ES"/>
        </a:p>
      </dgm:t>
    </dgm:pt>
    <dgm:pt modelId="{0AA8BBD8-975E-42C7-8B4C-2732CA088088}">
      <dgm:prSet phldrT="[Texto]"/>
      <dgm:spPr/>
      <dgm:t>
        <a:bodyPr/>
        <a:lstStyle/>
        <a:p>
          <a:endParaRPr lang="es-ES" b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09EE2D-92FC-4A10-A955-B089ADF815C2}" type="parTrans" cxnId="{7D88F931-A3C2-465D-91C1-22CCFE39D153}">
      <dgm:prSet/>
      <dgm:spPr/>
      <dgm:t>
        <a:bodyPr/>
        <a:lstStyle/>
        <a:p>
          <a:endParaRPr lang="es-ES"/>
        </a:p>
      </dgm:t>
    </dgm:pt>
    <dgm:pt modelId="{791256FF-7FE2-46D6-BC5E-7F8192BEB507}" type="sibTrans" cxnId="{7D88F931-A3C2-465D-91C1-22CCFE39D153}">
      <dgm:prSet/>
      <dgm:spPr/>
      <dgm:t>
        <a:bodyPr/>
        <a:lstStyle/>
        <a:p>
          <a:endParaRPr lang="es-ES"/>
        </a:p>
      </dgm:t>
    </dgm:pt>
    <dgm:pt modelId="{5A2C26C4-F96E-4270-982F-9D1F3A48D479}">
      <dgm:prSet phldrT="[Texto]"/>
      <dgm:spPr/>
      <dgm:t>
        <a:bodyPr/>
        <a:lstStyle/>
        <a:p>
          <a:r>
            <a:rPr lang="es-ES" dirty="0" smtClean="0"/>
            <a:t>Control minero que realizarán los GAD MUNICIPALES Y METROPOLITANOS</a:t>
          </a:r>
          <a:endParaRPr lang="es-ES" dirty="0"/>
        </a:p>
      </dgm:t>
    </dgm:pt>
    <dgm:pt modelId="{BF068612-CDEF-43AE-BBB6-B8DDDB6ABDF3}" type="parTrans" cxnId="{49FBC51F-1025-49DF-8FCA-A1FCCD6AEF7C}">
      <dgm:prSet/>
      <dgm:spPr/>
      <dgm:t>
        <a:bodyPr/>
        <a:lstStyle/>
        <a:p>
          <a:endParaRPr lang="es-ES"/>
        </a:p>
      </dgm:t>
    </dgm:pt>
    <dgm:pt modelId="{3F63E1DE-E6B1-42C5-948F-8D6D6A276F90}" type="sibTrans" cxnId="{49FBC51F-1025-49DF-8FCA-A1FCCD6AEF7C}">
      <dgm:prSet/>
      <dgm:spPr/>
      <dgm:t>
        <a:bodyPr/>
        <a:lstStyle/>
        <a:p>
          <a:endParaRPr lang="es-ES"/>
        </a:p>
      </dgm:t>
    </dgm:pt>
    <dgm:pt modelId="{845D6C85-D1A8-4D23-8F82-2B81B3301A7C}">
      <dgm:prSet phldrT="[Texto]"/>
      <dgm:spPr/>
      <dgm:t>
        <a:bodyPr/>
        <a:lstStyle/>
        <a:p>
          <a:r>
            <a:rPr lang="es-EC" b="0" dirty="0" smtClean="0"/>
            <a:t>Emisión de informes previos a otorgamiento de derechos mineros</a:t>
          </a:r>
          <a:endParaRPr lang="es-ES" dirty="0"/>
        </a:p>
      </dgm:t>
    </dgm:pt>
    <dgm:pt modelId="{81C1F058-4D24-42E4-AF11-4DE711B32A78}" type="parTrans" cxnId="{DBC16CC6-2B65-4E8F-B2B0-B641C8B6C3AD}">
      <dgm:prSet/>
      <dgm:spPr/>
      <dgm:t>
        <a:bodyPr/>
        <a:lstStyle/>
        <a:p>
          <a:endParaRPr lang="es-ES"/>
        </a:p>
      </dgm:t>
    </dgm:pt>
    <dgm:pt modelId="{7D453F80-9FE9-4C33-919A-317C0FAD77FA}" type="sibTrans" cxnId="{DBC16CC6-2B65-4E8F-B2B0-B641C8B6C3AD}">
      <dgm:prSet/>
      <dgm:spPr/>
      <dgm:t>
        <a:bodyPr/>
        <a:lstStyle/>
        <a:p>
          <a:endParaRPr lang="es-ES"/>
        </a:p>
      </dgm:t>
    </dgm:pt>
    <dgm:pt modelId="{C46BD0A8-1EDF-4E1E-8BED-3A8BC44CC1E4}">
      <dgm:prSet phldrT="[Texto]"/>
      <dgm:spPr/>
      <dgm:t>
        <a:bodyPr/>
        <a:lstStyle/>
        <a:p>
          <a:r>
            <a:rPr lang="es-EC" b="0" dirty="0" smtClean="0"/>
            <a:t>Inscripción en el Registro Minero</a:t>
          </a:r>
          <a:endParaRPr lang="es-ES" b="0" dirty="0"/>
        </a:p>
      </dgm:t>
    </dgm:pt>
    <dgm:pt modelId="{A012887A-DA99-47E2-A2DA-F3EE99F4D4CC}" type="parTrans" cxnId="{D6F28601-EDC6-4702-8A32-F9B615EE6BD7}">
      <dgm:prSet/>
      <dgm:spPr/>
      <dgm:t>
        <a:bodyPr/>
        <a:lstStyle/>
        <a:p>
          <a:endParaRPr lang="es-ES"/>
        </a:p>
      </dgm:t>
    </dgm:pt>
    <dgm:pt modelId="{B68AD956-4ADF-4F8E-B844-7E4C8C00FED4}" type="sibTrans" cxnId="{D6F28601-EDC6-4702-8A32-F9B615EE6BD7}">
      <dgm:prSet/>
      <dgm:spPr/>
      <dgm:t>
        <a:bodyPr/>
        <a:lstStyle/>
        <a:p>
          <a:endParaRPr lang="es-ES"/>
        </a:p>
      </dgm:t>
    </dgm:pt>
    <dgm:pt modelId="{B3E201D3-9BED-4264-BE78-9B3D1940DD47}">
      <dgm:prSet/>
      <dgm:spPr/>
      <dgm:t>
        <a:bodyPr/>
        <a:lstStyle/>
        <a:p>
          <a:r>
            <a:rPr lang="es-EC" b="0" dirty="0" smtClean="0"/>
            <a:t>Inspección técnica de campo</a:t>
          </a:r>
          <a:endParaRPr lang="es-ES" b="0" dirty="0"/>
        </a:p>
      </dgm:t>
    </dgm:pt>
    <dgm:pt modelId="{5A3817FD-1E62-479A-B50D-551E189585C0}" type="parTrans" cxnId="{EBCE7AA0-E885-4917-84A3-057B1199F879}">
      <dgm:prSet/>
      <dgm:spPr/>
      <dgm:t>
        <a:bodyPr/>
        <a:lstStyle/>
        <a:p>
          <a:endParaRPr lang="es-ES"/>
        </a:p>
      </dgm:t>
    </dgm:pt>
    <dgm:pt modelId="{53446D93-07D8-4A94-B51A-DC884A86F8CF}" type="sibTrans" cxnId="{EBCE7AA0-E885-4917-84A3-057B1199F879}">
      <dgm:prSet/>
      <dgm:spPr/>
      <dgm:t>
        <a:bodyPr/>
        <a:lstStyle/>
        <a:p>
          <a:endParaRPr lang="es-ES"/>
        </a:p>
      </dgm:t>
    </dgm:pt>
    <dgm:pt modelId="{A26D026E-4CAF-42B0-8A88-6723FA236615}" type="pres">
      <dgm:prSet presAssocID="{D5206170-F9E0-4ADB-A4A9-EB42996F2F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70CFFB-EBCF-4D15-BC1D-64DE6F39FF3F}" type="pres">
      <dgm:prSet presAssocID="{4E9115F2-ADAB-493E-A0CB-7C45AC2D50C7}" presName="composite" presStyleCnt="0"/>
      <dgm:spPr/>
    </dgm:pt>
    <dgm:pt modelId="{ADE8CFC6-A599-4749-9E1E-AC1B1AF603A2}" type="pres">
      <dgm:prSet presAssocID="{4E9115F2-ADAB-493E-A0CB-7C45AC2D50C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BF3014-48E5-401A-B5F4-F919E1E2D9CE}" type="pres">
      <dgm:prSet presAssocID="{4E9115F2-ADAB-493E-A0CB-7C45AC2D50C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7D7A09-8EBF-4739-B5AD-414E99B71BD6}" type="pres">
      <dgm:prSet presAssocID="{9FA5B5A9-9185-4745-8640-E11BDAE2E638}" presName="space" presStyleCnt="0"/>
      <dgm:spPr/>
    </dgm:pt>
    <dgm:pt modelId="{EE601342-C0EC-424C-A015-ED28DB4ED9B5}" type="pres">
      <dgm:prSet presAssocID="{5A2C26C4-F96E-4270-982F-9D1F3A48D479}" presName="composite" presStyleCnt="0"/>
      <dgm:spPr/>
    </dgm:pt>
    <dgm:pt modelId="{43B1F49E-59A1-4E8D-BA80-C54F44F44D50}" type="pres">
      <dgm:prSet presAssocID="{5A2C26C4-F96E-4270-982F-9D1F3A48D47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7BFB34-A49C-4D8C-A749-A2FC2DC08132}" type="pres">
      <dgm:prSet presAssocID="{5A2C26C4-F96E-4270-982F-9D1F3A48D479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C8E743-900A-4789-9B8F-97E082DEC689}" srcId="{D5206170-F9E0-4ADB-A4A9-EB42996F2F8F}" destId="{4E9115F2-ADAB-493E-A0CB-7C45AC2D50C7}" srcOrd="0" destOrd="0" parTransId="{4F34CDA3-96A8-4C38-86B0-A04B3281BAF6}" sibTransId="{9FA5B5A9-9185-4745-8640-E11BDAE2E638}"/>
    <dgm:cxn modelId="{98E5DEE5-0C41-44DA-89CB-700E81B0468C}" type="presOf" srcId="{4E9115F2-ADAB-493E-A0CB-7C45AC2D50C7}" destId="{ADE8CFC6-A599-4749-9E1E-AC1B1AF603A2}" srcOrd="0" destOrd="0" presId="urn:microsoft.com/office/officeart/2005/8/layout/hList1"/>
    <dgm:cxn modelId="{B30554FF-944A-4490-9008-68F035B1B1DF}" type="presOf" srcId="{0AA8BBD8-975E-42C7-8B4C-2732CA088088}" destId="{D8BF3014-48E5-401A-B5F4-F919E1E2D9CE}" srcOrd="0" destOrd="0" presId="urn:microsoft.com/office/officeart/2005/8/layout/hList1"/>
    <dgm:cxn modelId="{B608E886-3FFC-4656-9C2E-D4B2858EDA33}" type="presOf" srcId="{5A2C26C4-F96E-4270-982F-9D1F3A48D479}" destId="{43B1F49E-59A1-4E8D-BA80-C54F44F44D50}" srcOrd="0" destOrd="0" presId="urn:microsoft.com/office/officeart/2005/8/layout/hList1"/>
    <dgm:cxn modelId="{49FBC51F-1025-49DF-8FCA-A1FCCD6AEF7C}" srcId="{D5206170-F9E0-4ADB-A4A9-EB42996F2F8F}" destId="{5A2C26C4-F96E-4270-982F-9D1F3A48D479}" srcOrd="1" destOrd="0" parTransId="{BF068612-CDEF-43AE-BBB6-B8DDDB6ABDF3}" sibTransId="{3F63E1DE-E6B1-42C5-948F-8D6D6A276F90}"/>
    <dgm:cxn modelId="{D02A9E98-C945-481F-B9F3-C8E5CDF1DC2C}" type="presOf" srcId="{D5206170-F9E0-4ADB-A4A9-EB42996F2F8F}" destId="{A26D026E-4CAF-42B0-8A88-6723FA236615}" srcOrd="0" destOrd="0" presId="urn:microsoft.com/office/officeart/2005/8/layout/hList1"/>
    <dgm:cxn modelId="{91F23ECC-6538-4CB8-85A7-08EDDE22BE85}" type="presOf" srcId="{C46BD0A8-1EDF-4E1E-8BED-3A8BC44CC1E4}" destId="{D8BF3014-48E5-401A-B5F4-F919E1E2D9CE}" srcOrd="0" destOrd="1" presId="urn:microsoft.com/office/officeart/2005/8/layout/hList1"/>
    <dgm:cxn modelId="{EBCE7AA0-E885-4917-84A3-057B1199F879}" srcId="{5A2C26C4-F96E-4270-982F-9D1F3A48D479}" destId="{B3E201D3-9BED-4264-BE78-9B3D1940DD47}" srcOrd="1" destOrd="0" parTransId="{5A3817FD-1E62-479A-B50D-551E189585C0}" sibTransId="{53446D93-07D8-4A94-B51A-DC884A86F8CF}"/>
    <dgm:cxn modelId="{2055C6CC-FBC2-44B3-BACE-0FC304DAC78A}" type="presOf" srcId="{845D6C85-D1A8-4D23-8F82-2B81B3301A7C}" destId="{587BFB34-A49C-4D8C-A749-A2FC2DC08132}" srcOrd="0" destOrd="0" presId="urn:microsoft.com/office/officeart/2005/8/layout/hList1"/>
    <dgm:cxn modelId="{D6F28601-EDC6-4702-8A32-F9B615EE6BD7}" srcId="{4E9115F2-ADAB-493E-A0CB-7C45AC2D50C7}" destId="{C46BD0A8-1EDF-4E1E-8BED-3A8BC44CC1E4}" srcOrd="1" destOrd="0" parTransId="{A012887A-DA99-47E2-A2DA-F3EE99F4D4CC}" sibTransId="{B68AD956-4ADF-4F8E-B844-7E4C8C00FED4}"/>
    <dgm:cxn modelId="{41E1E138-9B10-48B2-BFDF-24EFFE250B36}" type="presOf" srcId="{B3E201D3-9BED-4264-BE78-9B3D1940DD47}" destId="{587BFB34-A49C-4D8C-A749-A2FC2DC08132}" srcOrd="0" destOrd="1" presId="urn:microsoft.com/office/officeart/2005/8/layout/hList1"/>
    <dgm:cxn modelId="{DBC16CC6-2B65-4E8F-B2B0-B641C8B6C3AD}" srcId="{5A2C26C4-F96E-4270-982F-9D1F3A48D479}" destId="{845D6C85-D1A8-4D23-8F82-2B81B3301A7C}" srcOrd="0" destOrd="0" parTransId="{81C1F058-4D24-42E4-AF11-4DE711B32A78}" sibTransId="{7D453F80-9FE9-4C33-919A-317C0FAD77FA}"/>
    <dgm:cxn modelId="{7D88F931-A3C2-465D-91C1-22CCFE39D153}" srcId="{4E9115F2-ADAB-493E-A0CB-7C45AC2D50C7}" destId="{0AA8BBD8-975E-42C7-8B4C-2732CA088088}" srcOrd="0" destOrd="0" parTransId="{3E09EE2D-92FC-4A10-A955-B089ADF815C2}" sibTransId="{791256FF-7FE2-46D6-BC5E-7F8192BEB507}"/>
    <dgm:cxn modelId="{F1311939-E67E-468F-9CC1-1E6738B362DC}" type="presParOf" srcId="{A26D026E-4CAF-42B0-8A88-6723FA236615}" destId="{0F70CFFB-EBCF-4D15-BC1D-64DE6F39FF3F}" srcOrd="0" destOrd="0" presId="urn:microsoft.com/office/officeart/2005/8/layout/hList1"/>
    <dgm:cxn modelId="{26E6B722-AA2C-4F05-ADEB-180ECE7A4F69}" type="presParOf" srcId="{0F70CFFB-EBCF-4D15-BC1D-64DE6F39FF3F}" destId="{ADE8CFC6-A599-4749-9E1E-AC1B1AF603A2}" srcOrd="0" destOrd="0" presId="urn:microsoft.com/office/officeart/2005/8/layout/hList1"/>
    <dgm:cxn modelId="{BFCE7544-2C85-437C-89BD-FA5986CDE9C6}" type="presParOf" srcId="{0F70CFFB-EBCF-4D15-BC1D-64DE6F39FF3F}" destId="{D8BF3014-48E5-401A-B5F4-F919E1E2D9CE}" srcOrd="1" destOrd="0" presId="urn:microsoft.com/office/officeart/2005/8/layout/hList1"/>
    <dgm:cxn modelId="{13E3B8CA-743F-4680-A862-33F2651D2445}" type="presParOf" srcId="{A26D026E-4CAF-42B0-8A88-6723FA236615}" destId="{2D7D7A09-8EBF-4739-B5AD-414E99B71BD6}" srcOrd="1" destOrd="0" presId="urn:microsoft.com/office/officeart/2005/8/layout/hList1"/>
    <dgm:cxn modelId="{F7ECCAB1-4191-4A4E-B604-5D400D8204F4}" type="presParOf" srcId="{A26D026E-4CAF-42B0-8A88-6723FA236615}" destId="{EE601342-C0EC-424C-A015-ED28DB4ED9B5}" srcOrd="2" destOrd="0" presId="urn:microsoft.com/office/officeart/2005/8/layout/hList1"/>
    <dgm:cxn modelId="{4E0C93B5-F172-4D72-B682-7814398863C5}" type="presParOf" srcId="{EE601342-C0EC-424C-A015-ED28DB4ED9B5}" destId="{43B1F49E-59A1-4E8D-BA80-C54F44F44D50}" srcOrd="0" destOrd="0" presId="urn:microsoft.com/office/officeart/2005/8/layout/hList1"/>
    <dgm:cxn modelId="{96470F91-0718-424E-BD88-1D6B78905E9A}" type="presParOf" srcId="{EE601342-C0EC-424C-A015-ED28DB4ED9B5}" destId="{587BFB34-A49C-4D8C-A749-A2FC2DC081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206170-F9E0-4ADB-A4A9-EB42996F2F8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5ADF9A2-E02A-416E-B9DD-72916E7DCD64}">
      <dgm:prSet/>
      <dgm:spPr/>
      <dgm:t>
        <a:bodyPr/>
        <a:lstStyle/>
        <a:p>
          <a:r>
            <a:rPr lang="es-ES" b="0" dirty="0" smtClean="0">
              <a:effectLst/>
            </a:rPr>
            <a:t>CONTROL MINERO </a:t>
          </a:r>
          <a:r>
            <a:rPr lang="es-ES" dirty="0" smtClean="0"/>
            <a:t>GAD MUNICIPALES Y METROPOLITANOS</a:t>
          </a:r>
          <a:endParaRPr lang="es-EC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BE9F5C-C985-44D2-B22B-296BB66C7027}" type="parTrans" cxnId="{FF91FA1F-881D-4B69-830A-99A4EFFD1731}">
      <dgm:prSet/>
      <dgm:spPr/>
      <dgm:t>
        <a:bodyPr/>
        <a:lstStyle/>
        <a:p>
          <a:endParaRPr lang="es-ES"/>
        </a:p>
      </dgm:t>
    </dgm:pt>
    <dgm:pt modelId="{FC1E687D-4D85-4F8B-9D27-60CCC91655A5}" type="sibTrans" cxnId="{FF91FA1F-881D-4B69-830A-99A4EFFD1731}">
      <dgm:prSet/>
      <dgm:spPr/>
      <dgm:t>
        <a:bodyPr/>
        <a:lstStyle/>
        <a:p>
          <a:endParaRPr lang="es-ES"/>
        </a:p>
      </dgm:t>
    </dgm:pt>
    <dgm:pt modelId="{B63DCB92-9606-43E2-911B-20B797F2EA75}">
      <dgm:prSet/>
      <dgm:spPr/>
      <dgm:t>
        <a:bodyPr/>
        <a:lstStyle/>
        <a:p>
          <a:r>
            <a:rPr lang="es-EC" b="0" dirty="0" smtClean="0"/>
            <a:t>Catastro Minero</a:t>
          </a:r>
          <a:endParaRPr lang="es-ES" dirty="0"/>
        </a:p>
      </dgm:t>
    </dgm:pt>
    <dgm:pt modelId="{06AB973C-09BE-4FC1-A366-424C6BD46DFB}" type="parTrans" cxnId="{9189D972-7673-4789-8E6E-07B42A4EA215}">
      <dgm:prSet/>
      <dgm:spPr/>
      <dgm:t>
        <a:bodyPr/>
        <a:lstStyle/>
        <a:p>
          <a:endParaRPr lang="es-ES"/>
        </a:p>
      </dgm:t>
    </dgm:pt>
    <dgm:pt modelId="{578C15B9-ABDA-43D1-B0AC-6F152F65411C}" type="sibTrans" cxnId="{9189D972-7673-4789-8E6E-07B42A4EA215}">
      <dgm:prSet/>
      <dgm:spPr/>
      <dgm:t>
        <a:bodyPr/>
        <a:lstStyle/>
        <a:p>
          <a:endParaRPr lang="es-ES"/>
        </a:p>
      </dgm:t>
    </dgm:pt>
    <dgm:pt modelId="{E3356BD7-291C-4A5B-B639-F38D8204FCA1}">
      <dgm:prSet/>
      <dgm:spPr/>
      <dgm:t>
        <a:bodyPr/>
        <a:lstStyle/>
        <a:p>
          <a:r>
            <a:rPr lang="es-EC" b="0" smtClean="0"/>
            <a:t>Inspección técnica</a:t>
          </a:r>
          <a:endParaRPr lang="es-ES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CBED7-EB0F-4310-BA88-ABFF04B3CA5E}" type="parTrans" cxnId="{7590FDED-01E7-4F2A-84F4-1292284BD4B8}">
      <dgm:prSet/>
      <dgm:spPr/>
      <dgm:t>
        <a:bodyPr/>
        <a:lstStyle/>
        <a:p>
          <a:endParaRPr lang="es-ES"/>
        </a:p>
      </dgm:t>
    </dgm:pt>
    <dgm:pt modelId="{DB64A027-3E0A-441C-B129-B689601D5D0A}" type="sibTrans" cxnId="{7590FDED-01E7-4F2A-84F4-1292284BD4B8}">
      <dgm:prSet/>
      <dgm:spPr/>
      <dgm:t>
        <a:bodyPr/>
        <a:lstStyle/>
        <a:p>
          <a:endParaRPr lang="es-ES"/>
        </a:p>
      </dgm:t>
    </dgm:pt>
    <dgm:pt modelId="{23B825D2-2AAF-456E-ADB2-1319BEE9F00F}">
      <dgm:prSet/>
      <dgm:spPr/>
      <dgm:t>
        <a:bodyPr/>
        <a:lstStyle/>
        <a:p>
          <a:r>
            <a:rPr lang="es-EC" b="0" smtClean="0"/>
            <a:t>Análisis económico</a:t>
          </a:r>
          <a:endParaRPr lang="es-ES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523F4-2CD6-4B8A-AF17-4922E0668335}" type="parTrans" cxnId="{D9FA3FEF-4EB5-4FD3-9769-BCF3F67417D9}">
      <dgm:prSet/>
      <dgm:spPr/>
      <dgm:t>
        <a:bodyPr/>
        <a:lstStyle/>
        <a:p>
          <a:endParaRPr lang="es-ES"/>
        </a:p>
      </dgm:t>
    </dgm:pt>
    <dgm:pt modelId="{2065CC3C-FDE0-4B85-B47C-39F2E9503FB0}" type="sibTrans" cxnId="{D9FA3FEF-4EB5-4FD3-9769-BCF3F67417D9}">
      <dgm:prSet/>
      <dgm:spPr/>
      <dgm:t>
        <a:bodyPr/>
        <a:lstStyle/>
        <a:p>
          <a:endParaRPr lang="es-ES"/>
        </a:p>
      </dgm:t>
    </dgm:pt>
    <dgm:pt modelId="{041EB897-A43B-4121-9880-BA689569C40A}">
      <dgm:prSet/>
      <dgm:spPr/>
      <dgm:t>
        <a:bodyPr/>
        <a:lstStyle/>
        <a:p>
          <a:r>
            <a:rPr lang="es-EC" b="0" dirty="0" smtClean="0"/>
            <a:t>Gestión Jurídica</a:t>
          </a:r>
          <a:endParaRPr lang="es-ES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F082C-83F5-434E-885F-6B4FE7C1DD5F}" type="parTrans" cxnId="{3D80862F-F92E-4CD3-87B8-739CB96BF109}">
      <dgm:prSet/>
      <dgm:spPr/>
      <dgm:t>
        <a:bodyPr/>
        <a:lstStyle/>
        <a:p>
          <a:endParaRPr lang="es-ES"/>
        </a:p>
      </dgm:t>
    </dgm:pt>
    <dgm:pt modelId="{78A57FF9-2A66-4B88-9088-4220042EAD60}" type="sibTrans" cxnId="{3D80862F-F92E-4CD3-87B8-739CB96BF109}">
      <dgm:prSet/>
      <dgm:spPr/>
      <dgm:t>
        <a:bodyPr/>
        <a:lstStyle/>
        <a:p>
          <a:endParaRPr lang="es-ES"/>
        </a:p>
      </dgm:t>
    </dgm:pt>
    <dgm:pt modelId="{A26D026E-4CAF-42B0-8A88-6723FA236615}" type="pres">
      <dgm:prSet presAssocID="{D5206170-F9E0-4ADB-A4A9-EB42996F2F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06C172-7412-49F2-AD6E-5CE96FABF6BF}" type="pres">
      <dgm:prSet presAssocID="{65ADF9A2-E02A-416E-B9DD-72916E7DCD64}" presName="composite" presStyleCnt="0"/>
      <dgm:spPr/>
    </dgm:pt>
    <dgm:pt modelId="{B8A20186-F236-4140-8BB7-CD8E825B78D6}" type="pres">
      <dgm:prSet presAssocID="{65ADF9A2-E02A-416E-B9DD-72916E7DCD6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8D0F32-E636-4BE2-B75E-2C6D6E6B0914}" type="pres">
      <dgm:prSet presAssocID="{65ADF9A2-E02A-416E-B9DD-72916E7DCD6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685C8D-1711-408B-A6A1-50D33E66C059}" type="presOf" srcId="{23B825D2-2AAF-456E-ADB2-1319BEE9F00F}" destId="{9C8D0F32-E636-4BE2-B75E-2C6D6E6B0914}" srcOrd="0" destOrd="2" presId="urn:microsoft.com/office/officeart/2005/8/layout/hList1"/>
    <dgm:cxn modelId="{8C186257-02E6-464C-8509-01C822DC830E}" type="presOf" srcId="{B63DCB92-9606-43E2-911B-20B797F2EA75}" destId="{9C8D0F32-E636-4BE2-B75E-2C6D6E6B0914}" srcOrd="0" destOrd="0" presId="urn:microsoft.com/office/officeart/2005/8/layout/hList1"/>
    <dgm:cxn modelId="{7590FDED-01E7-4F2A-84F4-1292284BD4B8}" srcId="{65ADF9A2-E02A-416E-B9DD-72916E7DCD64}" destId="{E3356BD7-291C-4A5B-B639-F38D8204FCA1}" srcOrd="1" destOrd="0" parTransId="{E3CCBED7-EB0F-4310-BA88-ABFF04B3CA5E}" sibTransId="{DB64A027-3E0A-441C-B129-B689601D5D0A}"/>
    <dgm:cxn modelId="{982E3A01-42F7-4B86-B339-B789A5280F94}" type="presOf" srcId="{D5206170-F9E0-4ADB-A4A9-EB42996F2F8F}" destId="{A26D026E-4CAF-42B0-8A88-6723FA236615}" srcOrd="0" destOrd="0" presId="urn:microsoft.com/office/officeart/2005/8/layout/hList1"/>
    <dgm:cxn modelId="{B4E0A90C-D221-4562-B69D-AD06F0F0C08C}" type="presOf" srcId="{65ADF9A2-E02A-416E-B9DD-72916E7DCD64}" destId="{B8A20186-F236-4140-8BB7-CD8E825B78D6}" srcOrd="0" destOrd="0" presId="urn:microsoft.com/office/officeart/2005/8/layout/hList1"/>
    <dgm:cxn modelId="{22618C4B-B572-4718-97EE-9DDC8D90FEFE}" type="presOf" srcId="{041EB897-A43B-4121-9880-BA689569C40A}" destId="{9C8D0F32-E636-4BE2-B75E-2C6D6E6B0914}" srcOrd="0" destOrd="3" presId="urn:microsoft.com/office/officeart/2005/8/layout/hList1"/>
    <dgm:cxn modelId="{D9FA3FEF-4EB5-4FD3-9769-BCF3F67417D9}" srcId="{65ADF9A2-E02A-416E-B9DD-72916E7DCD64}" destId="{23B825D2-2AAF-456E-ADB2-1319BEE9F00F}" srcOrd="2" destOrd="0" parTransId="{C19523F4-2CD6-4B8A-AF17-4922E0668335}" sibTransId="{2065CC3C-FDE0-4B85-B47C-39F2E9503FB0}"/>
    <dgm:cxn modelId="{9189D972-7673-4789-8E6E-07B42A4EA215}" srcId="{65ADF9A2-E02A-416E-B9DD-72916E7DCD64}" destId="{B63DCB92-9606-43E2-911B-20B797F2EA75}" srcOrd="0" destOrd="0" parTransId="{06AB973C-09BE-4FC1-A366-424C6BD46DFB}" sibTransId="{578C15B9-ABDA-43D1-B0AC-6F152F65411C}"/>
    <dgm:cxn modelId="{8672BA3F-286D-4A80-B8BC-F282F23A06AD}" type="presOf" srcId="{E3356BD7-291C-4A5B-B639-F38D8204FCA1}" destId="{9C8D0F32-E636-4BE2-B75E-2C6D6E6B0914}" srcOrd="0" destOrd="1" presId="urn:microsoft.com/office/officeart/2005/8/layout/hList1"/>
    <dgm:cxn modelId="{FF91FA1F-881D-4B69-830A-99A4EFFD1731}" srcId="{D5206170-F9E0-4ADB-A4A9-EB42996F2F8F}" destId="{65ADF9A2-E02A-416E-B9DD-72916E7DCD64}" srcOrd="0" destOrd="0" parTransId="{8DBE9F5C-C985-44D2-B22B-296BB66C7027}" sibTransId="{FC1E687D-4D85-4F8B-9D27-60CCC91655A5}"/>
    <dgm:cxn modelId="{3D80862F-F92E-4CD3-87B8-739CB96BF109}" srcId="{65ADF9A2-E02A-416E-B9DD-72916E7DCD64}" destId="{041EB897-A43B-4121-9880-BA689569C40A}" srcOrd="3" destOrd="0" parTransId="{134F082C-83F5-434E-885F-6B4FE7C1DD5F}" sibTransId="{78A57FF9-2A66-4B88-9088-4220042EAD60}"/>
    <dgm:cxn modelId="{E5447862-6E6C-4A3A-AF58-45CDA41E12D0}" type="presParOf" srcId="{A26D026E-4CAF-42B0-8A88-6723FA236615}" destId="{0D06C172-7412-49F2-AD6E-5CE96FABF6BF}" srcOrd="0" destOrd="0" presId="urn:microsoft.com/office/officeart/2005/8/layout/hList1"/>
    <dgm:cxn modelId="{0B014E73-A733-4208-90F6-3D2DF198A6EB}" type="presParOf" srcId="{0D06C172-7412-49F2-AD6E-5CE96FABF6BF}" destId="{B8A20186-F236-4140-8BB7-CD8E825B78D6}" srcOrd="0" destOrd="0" presId="urn:microsoft.com/office/officeart/2005/8/layout/hList1"/>
    <dgm:cxn modelId="{460F8671-74FC-40D3-864A-D35A5AF6306C}" type="presParOf" srcId="{0D06C172-7412-49F2-AD6E-5CE96FABF6BF}" destId="{9C8D0F32-E636-4BE2-B75E-2C6D6E6B09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206170-F9E0-4ADB-A4A9-EB42996F2F8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9115F2-ADAB-493E-A0CB-7C45AC2D50C7}">
      <dgm:prSet phldrT="[Texto]"/>
      <dgm:spPr/>
      <dgm:t>
        <a:bodyPr/>
        <a:lstStyle/>
        <a:p>
          <a:r>
            <a:rPr lang="es-ES" dirty="0" smtClean="0"/>
            <a:t>Control minero que realizarán los GAD MUNICIPALES Y METROPOLITANOS</a:t>
          </a:r>
          <a:endParaRPr lang="es-ES" dirty="0"/>
        </a:p>
      </dgm:t>
    </dgm:pt>
    <dgm:pt modelId="{4F34CDA3-96A8-4C38-86B0-A04B3281BAF6}" type="parTrans" cxnId="{73C8E743-900A-4789-9B8F-97E082DEC689}">
      <dgm:prSet/>
      <dgm:spPr/>
      <dgm:t>
        <a:bodyPr/>
        <a:lstStyle/>
        <a:p>
          <a:endParaRPr lang="es-ES"/>
        </a:p>
      </dgm:t>
    </dgm:pt>
    <dgm:pt modelId="{9FA5B5A9-9185-4745-8640-E11BDAE2E638}" type="sibTrans" cxnId="{73C8E743-900A-4789-9B8F-97E082DEC689}">
      <dgm:prSet/>
      <dgm:spPr/>
      <dgm:t>
        <a:bodyPr/>
        <a:lstStyle/>
        <a:p>
          <a:endParaRPr lang="es-ES"/>
        </a:p>
      </dgm:t>
    </dgm:pt>
    <dgm:pt modelId="{0AA8BBD8-975E-42C7-8B4C-2732CA088088}">
      <dgm:prSet phldrT="[Texto]"/>
      <dgm:spPr/>
      <dgm:t>
        <a:bodyPr/>
        <a:lstStyle/>
        <a:p>
          <a:pPr algn="just"/>
          <a:r>
            <a:rPr lang="es-EC" b="0" dirty="0" smtClean="0"/>
            <a:t>Análisis de informes de explotación y producción de materiales áridos y pétreos</a:t>
          </a:r>
          <a:endParaRPr lang="es-ES" b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09EE2D-92FC-4A10-A955-B089ADF815C2}" type="parTrans" cxnId="{7D88F931-A3C2-465D-91C1-22CCFE39D153}">
      <dgm:prSet/>
      <dgm:spPr/>
      <dgm:t>
        <a:bodyPr/>
        <a:lstStyle/>
        <a:p>
          <a:endParaRPr lang="es-ES"/>
        </a:p>
      </dgm:t>
    </dgm:pt>
    <dgm:pt modelId="{791256FF-7FE2-46D6-BC5E-7F8192BEB507}" type="sibTrans" cxnId="{7D88F931-A3C2-465D-91C1-22CCFE39D153}">
      <dgm:prSet/>
      <dgm:spPr/>
      <dgm:t>
        <a:bodyPr/>
        <a:lstStyle/>
        <a:p>
          <a:endParaRPr lang="es-ES"/>
        </a:p>
      </dgm:t>
    </dgm:pt>
    <dgm:pt modelId="{A26D026E-4CAF-42B0-8A88-6723FA236615}" type="pres">
      <dgm:prSet presAssocID="{D5206170-F9E0-4ADB-A4A9-EB42996F2F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70CFFB-EBCF-4D15-BC1D-64DE6F39FF3F}" type="pres">
      <dgm:prSet presAssocID="{4E9115F2-ADAB-493E-A0CB-7C45AC2D50C7}" presName="composite" presStyleCnt="0"/>
      <dgm:spPr/>
    </dgm:pt>
    <dgm:pt modelId="{ADE8CFC6-A599-4749-9E1E-AC1B1AF603A2}" type="pres">
      <dgm:prSet presAssocID="{4E9115F2-ADAB-493E-A0CB-7C45AC2D50C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BF3014-48E5-401A-B5F4-F919E1E2D9CE}" type="pres">
      <dgm:prSet presAssocID="{4E9115F2-ADAB-493E-A0CB-7C45AC2D50C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D88F931-A3C2-465D-91C1-22CCFE39D153}" srcId="{4E9115F2-ADAB-493E-A0CB-7C45AC2D50C7}" destId="{0AA8BBD8-975E-42C7-8B4C-2732CA088088}" srcOrd="0" destOrd="0" parTransId="{3E09EE2D-92FC-4A10-A955-B089ADF815C2}" sibTransId="{791256FF-7FE2-46D6-BC5E-7F8192BEB507}"/>
    <dgm:cxn modelId="{F24F2A1B-F3DE-4105-889E-2F8BD8FC2906}" type="presOf" srcId="{0AA8BBD8-975E-42C7-8B4C-2732CA088088}" destId="{D8BF3014-48E5-401A-B5F4-F919E1E2D9CE}" srcOrd="0" destOrd="0" presId="urn:microsoft.com/office/officeart/2005/8/layout/hList1"/>
    <dgm:cxn modelId="{73C8E743-900A-4789-9B8F-97E082DEC689}" srcId="{D5206170-F9E0-4ADB-A4A9-EB42996F2F8F}" destId="{4E9115F2-ADAB-493E-A0CB-7C45AC2D50C7}" srcOrd="0" destOrd="0" parTransId="{4F34CDA3-96A8-4C38-86B0-A04B3281BAF6}" sibTransId="{9FA5B5A9-9185-4745-8640-E11BDAE2E638}"/>
    <dgm:cxn modelId="{DCDAD7ED-A483-4C65-AFF7-DFC9FC9ED8E0}" type="presOf" srcId="{4E9115F2-ADAB-493E-A0CB-7C45AC2D50C7}" destId="{ADE8CFC6-A599-4749-9E1E-AC1B1AF603A2}" srcOrd="0" destOrd="0" presId="urn:microsoft.com/office/officeart/2005/8/layout/hList1"/>
    <dgm:cxn modelId="{4FC09094-275E-439A-B3D7-49506B0D85DB}" type="presOf" srcId="{D5206170-F9E0-4ADB-A4A9-EB42996F2F8F}" destId="{A26D026E-4CAF-42B0-8A88-6723FA236615}" srcOrd="0" destOrd="0" presId="urn:microsoft.com/office/officeart/2005/8/layout/hList1"/>
    <dgm:cxn modelId="{912A1899-BDAC-4B6E-9428-BE7D5F9C0725}" type="presParOf" srcId="{A26D026E-4CAF-42B0-8A88-6723FA236615}" destId="{0F70CFFB-EBCF-4D15-BC1D-64DE6F39FF3F}" srcOrd="0" destOrd="0" presId="urn:microsoft.com/office/officeart/2005/8/layout/hList1"/>
    <dgm:cxn modelId="{4DD44217-F22F-47D8-91E3-8B147CF4C042}" type="presParOf" srcId="{0F70CFFB-EBCF-4D15-BC1D-64DE6F39FF3F}" destId="{ADE8CFC6-A599-4749-9E1E-AC1B1AF603A2}" srcOrd="0" destOrd="0" presId="urn:microsoft.com/office/officeart/2005/8/layout/hList1"/>
    <dgm:cxn modelId="{433EFCF6-A3A2-4E7B-AA1B-281B95A923B8}" type="presParOf" srcId="{0F70CFFB-EBCF-4D15-BC1D-64DE6F39FF3F}" destId="{D8BF3014-48E5-401A-B5F4-F919E1E2D9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2DA2F8-A8BC-44FE-8DFC-A1F37009F34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5AF4094-C538-468D-AAAA-E4913B38657C}">
      <dgm:prSet phldrT="[Texto]"/>
      <dgm:spPr/>
      <dgm:t>
        <a:bodyPr/>
        <a:lstStyle/>
        <a:p>
          <a:r>
            <a:rPr lang="es-ES" dirty="0" smtClean="0"/>
            <a:t>Aleatoria</a:t>
          </a:r>
          <a:endParaRPr lang="es-ES" dirty="0"/>
        </a:p>
      </dgm:t>
    </dgm:pt>
    <dgm:pt modelId="{3EF1263F-E7CD-41B3-A016-A3AD831B16A2}" type="parTrans" cxnId="{6501DDDB-FD0B-4221-A051-91C93AFEB6A2}">
      <dgm:prSet/>
      <dgm:spPr/>
      <dgm:t>
        <a:bodyPr/>
        <a:lstStyle/>
        <a:p>
          <a:endParaRPr lang="es-ES"/>
        </a:p>
      </dgm:t>
    </dgm:pt>
    <dgm:pt modelId="{C12F3326-F174-479C-A747-96950911A114}" type="sibTrans" cxnId="{6501DDDB-FD0B-4221-A051-91C93AFEB6A2}">
      <dgm:prSet/>
      <dgm:spPr/>
      <dgm:t>
        <a:bodyPr/>
        <a:lstStyle/>
        <a:p>
          <a:endParaRPr lang="es-ES"/>
        </a:p>
      </dgm:t>
    </dgm:pt>
    <dgm:pt modelId="{A4BD9110-2FF3-446F-8AB2-EA41E666D123}">
      <dgm:prSet phldrT="[Texto]"/>
      <dgm:spPr/>
      <dgm:t>
        <a:bodyPr/>
        <a:lstStyle/>
        <a:p>
          <a:r>
            <a:rPr lang="es-EC" dirty="0" smtClean="0"/>
            <a:t>Periódica</a:t>
          </a:r>
          <a:endParaRPr lang="es-ES" dirty="0"/>
        </a:p>
      </dgm:t>
    </dgm:pt>
    <dgm:pt modelId="{09912EA4-9340-4448-9074-54126761AE83}" type="parTrans" cxnId="{AEE43A02-8FCA-42D0-BC97-387FB51C20F2}">
      <dgm:prSet/>
      <dgm:spPr/>
      <dgm:t>
        <a:bodyPr/>
        <a:lstStyle/>
        <a:p>
          <a:endParaRPr lang="es-ES"/>
        </a:p>
      </dgm:t>
    </dgm:pt>
    <dgm:pt modelId="{D213E68F-7FA0-47F6-9A32-A8D690C47DCA}" type="sibTrans" cxnId="{AEE43A02-8FCA-42D0-BC97-387FB51C20F2}">
      <dgm:prSet/>
      <dgm:spPr/>
      <dgm:t>
        <a:bodyPr/>
        <a:lstStyle/>
        <a:p>
          <a:endParaRPr lang="es-ES"/>
        </a:p>
      </dgm:t>
    </dgm:pt>
    <dgm:pt modelId="{4DCD6428-EA77-4810-A11E-30FCEA8666C0}">
      <dgm:prSet phldrT="[Texto]"/>
      <dgm:spPr/>
      <dgm:t>
        <a:bodyPr/>
        <a:lstStyle/>
        <a:p>
          <a:r>
            <a:rPr lang="es-EC" dirty="0" smtClean="0"/>
            <a:t>Programada</a:t>
          </a:r>
          <a:endParaRPr lang="es-ES" dirty="0"/>
        </a:p>
      </dgm:t>
    </dgm:pt>
    <dgm:pt modelId="{21FB5B6F-202F-4B41-BB3E-4D5AB2EA12E9}" type="parTrans" cxnId="{F547E2AD-448E-4D72-B9C1-6726DBFE3EC6}">
      <dgm:prSet/>
      <dgm:spPr/>
      <dgm:t>
        <a:bodyPr/>
        <a:lstStyle/>
        <a:p>
          <a:endParaRPr lang="es-ES"/>
        </a:p>
      </dgm:t>
    </dgm:pt>
    <dgm:pt modelId="{881A771F-9F73-4EBD-AC66-10DA60862412}" type="sibTrans" cxnId="{F547E2AD-448E-4D72-B9C1-6726DBFE3EC6}">
      <dgm:prSet/>
      <dgm:spPr/>
      <dgm:t>
        <a:bodyPr/>
        <a:lstStyle/>
        <a:p>
          <a:endParaRPr lang="es-ES"/>
        </a:p>
      </dgm:t>
    </dgm:pt>
    <dgm:pt modelId="{F1B8B2D5-E90B-42F3-880B-E9B888D32155}" type="pres">
      <dgm:prSet presAssocID="{CD2DA2F8-A8BC-44FE-8DFC-A1F37009F34B}" presName="CompostProcess" presStyleCnt="0">
        <dgm:presLayoutVars>
          <dgm:dir/>
          <dgm:resizeHandles val="exact"/>
        </dgm:presLayoutVars>
      </dgm:prSet>
      <dgm:spPr/>
    </dgm:pt>
    <dgm:pt modelId="{B459B307-2BE5-436C-96E3-0FF4526D0AB0}" type="pres">
      <dgm:prSet presAssocID="{CD2DA2F8-A8BC-44FE-8DFC-A1F37009F34B}" presName="arrow" presStyleLbl="bgShp" presStyleIdx="0" presStyleCnt="1"/>
      <dgm:spPr/>
    </dgm:pt>
    <dgm:pt modelId="{DD3C8F9A-CF68-459B-B0C3-C484A2A7DC14}" type="pres">
      <dgm:prSet presAssocID="{CD2DA2F8-A8BC-44FE-8DFC-A1F37009F34B}" presName="linearProcess" presStyleCnt="0"/>
      <dgm:spPr/>
    </dgm:pt>
    <dgm:pt modelId="{92666CD1-E4C9-48AE-8EBB-F642E1A91006}" type="pres">
      <dgm:prSet presAssocID="{D5AF4094-C538-468D-AAAA-E4913B38657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937E2D-D05B-4F19-A40A-7B601A974733}" type="pres">
      <dgm:prSet presAssocID="{C12F3326-F174-479C-A747-96950911A114}" presName="sibTrans" presStyleCnt="0"/>
      <dgm:spPr/>
    </dgm:pt>
    <dgm:pt modelId="{0B5D27A6-5247-4EA0-BBF9-F51478FD4EC5}" type="pres">
      <dgm:prSet presAssocID="{A4BD9110-2FF3-446F-8AB2-EA41E666D12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9177DB-EFA2-44D5-983C-6BFC073695C1}" type="pres">
      <dgm:prSet presAssocID="{D213E68F-7FA0-47F6-9A32-A8D690C47DCA}" presName="sibTrans" presStyleCnt="0"/>
      <dgm:spPr/>
    </dgm:pt>
    <dgm:pt modelId="{9261325E-5E46-4BF8-9EBF-7132BDE082E1}" type="pres">
      <dgm:prSet presAssocID="{4DCD6428-EA77-4810-A11E-30FCEA8666C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47E2AD-448E-4D72-B9C1-6726DBFE3EC6}" srcId="{CD2DA2F8-A8BC-44FE-8DFC-A1F37009F34B}" destId="{4DCD6428-EA77-4810-A11E-30FCEA8666C0}" srcOrd="2" destOrd="0" parTransId="{21FB5B6F-202F-4B41-BB3E-4D5AB2EA12E9}" sibTransId="{881A771F-9F73-4EBD-AC66-10DA60862412}"/>
    <dgm:cxn modelId="{9F1C7BAA-B62A-41BC-8C25-E4CA13773DF7}" type="presOf" srcId="{A4BD9110-2FF3-446F-8AB2-EA41E666D123}" destId="{0B5D27A6-5247-4EA0-BBF9-F51478FD4EC5}" srcOrd="0" destOrd="0" presId="urn:microsoft.com/office/officeart/2005/8/layout/hProcess9"/>
    <dgm:cxn modelId="{6592FA3C-49AF-482D-8176-AA34EB239A6E}" type="presOf" srcId="{4DCD6428-EA77-4810-A11E-30FCEA8666C0}" destId="{9261325E-5E46-4BF8-9EBF-7132BDE082E1}" srcOrd="0" destOrd="0" presId="urn:microsoft.com/office/officeart/2005/8/layout/hProcess9"/>
    <dgm:cxn modelId="{AEE43A02-8FCA-42D0-BC97-387FB51C20F2}" srcId="{CD2DA2F8-A8BC-44FE-8DFC-A1F37009F34B}" destId="{A4BD9110-2FF3-446F-8AB2-EA41E666D123}" srcOrd="1" destOrd="0" parTransId="{09912EA4-9340-4448-9074-54126761AE83}" sibTransId="{D213E68F-7FA0-47F6-9A32-A8D690C47DCA}"/>
    <dgm:cxn modelId="{70845C48-E183-4E59-9FF7-181C75C33C65}" type="presOf" srcId="{D5AF4094-C538-468D-AAAA-E4913B38657C}" destId="{92666CD1-E4C9-48AE-8EBB-F642E1A91006}" srcOrd="0" destOrd="0" presId="urn:microsoft.com/office/officeart/2005/8/layout/hProcess9"/>
    <dgm:cxn modelId="{84B9F582-E906-436F-9F00-E1735CF494AA}" type="presOf" srcId="{CD2DA2F8-A8BC-44FE-8DFC-A1F37009F34B}" destId="{F1B8B2D5-E90B-42F3-880B-E9B888D32155}" srcOrd="0" destOrd="0" presId="urn:microsoft.com/office/officeart/2005/8/layout/hProcess9"/>
    <dgm:cxn modelId="{6501DDDB-FD0B-4221-A051-91C93AFEB6A2}" srcId="{CD2DA2F8-A8BC-44FE-8DFC-A1F37009F34B}" destId="{D5AF4094-C538-468D-AAAA-E4913B38657C}" srcOrd="0" destOrd="0" parTransId="{3EF1263F-E7CD-41B3-A016-A3AD831B16A2}" sibTransId="{C12F3326-F174-479C-A747-96950911A114}"/>
    <dgm:cxn modelId="{EDA4082B-375D-4D4A-ACF0-F201A929A2E1}" type="presParOf" srcId="{F1B8B2D5-E90B-42F3-880B-E9B888D32155}" destId="{B459B307-2BE5-436C-96E3-0FF4526D0AB0}" srcOrd="0" destOrd="0" presId="urn:microsoft.com/office/officeart/2005/8/layout/hProcess9"/>
    <dgm:cxn modelId="{701890BD-8B38-449F-9ADD-2E9F82756E5B}" type="presParOf" srcId="{F1B8B2D5-E90B-42F3-880B-E9B888D32155}" destId="{DD3C8F9A-CF68-459B-B0C3-C484A2A7DC14}" srcOrd="1" destOrd="0" presId="urn:microsoft.com/office/officeart/2005/8/layout/hProcess9"/>
    <dgm:cxn modelId="{4E3BF3BD-A5D7-441A-8B3C-19872580DFEA}" type="presParOf" srcId="{DD3C8F9A-CF68-459B-B0C3-C484A2A7DC14}" destId="{92666CD1-E4C9-48AE-8EBB-F642E1A91006}" srcOrd="0" destOrd="0" presId="urn:microsoft.com/office/officeart/2005/8/layout/hProcess9"/>
    <dgm:cxn modelId="{22B238CB-CA90-4943-BB1B-C9E8B02EB01A}" type="presParOf" srcId="{DD3C8F9A-CF68-459B-B0C3-C484A2A7DC14}" destId="{B1937E2D-D05B-4F19-A40A-7B601A974733}" srcOrd="1" destOrd="0" presId="urn:microsoft.com/office/officeart/2005/8/layout/hProcess9"/>
    <dgm:cxn modelId="{923CAB55-F6DB-470E-9722-B0D40AFC08FB}" type="presParOf" srcId="{DD3C8F9A-CF68-459B-B0C3-C484A2A7DC14}" destId="{0B5D27A6-5247-4EA0-BBF9-F51478FD4EC5}" srcOrd="2" destOrd="0" presId="urn:microsoft.com/office/officeart/2005/8/layout/hProcess9"/>
    <dgm:cxn modelId="{BDCF75DF-0F86-42EA-8AA2-F6FAAB900FFE}" type="presParOf" srcId="{DD3C8F9A-CF68-459B-B0C3-C484A2A7DC14}" destId="{6E9177DB-EFA2-44D5-983C-6BFC073695C1}" srcOrd="3" destOrd="0" presId="urn:microsoft.com/office/officeart/2005/8/layout/hProcess9"/>
    <dgm:cxn modelId="{94B08E73-C1AC-42C8-8990-4CB0143061ED}" type="presParOf" srcId="{DD3C8F9A-CF68-459B-B0C3-C484A2A7DC14}" destId="{9261325E-5E46-4BF8-9EBF-7132BDE082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5E1A51-873C-47EA-9ECE-1D28BAED07B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F1ACC1-3818-405D-A10A-E5D794C23F32}">
      <dgm:prSet/>
      <dgm:spPr/>
      <dgm:t>
        <a:bodyPr/>
        <a:lstStyle/>
        <a:p>
          <a:pPr rtl="0"/>
          <a:r>
            <a:rPr lang="es-ES" dirty="0" smtClean="0"/>
            <a:t>“</a:t>
          </a:r>
          <a:r>
            <a:rPr lang="es-ES" i="1" dirty="0" smtClean="0"/>
            <a:t>Establecer y recaudar regalías por la explotación de los materiales áridos y pétreos”</a:t>
          </a:r>
          <a:endParaRPr lang="es-EC" dirty="0"/>
        </a:p>
      </dgm:t>
    </dgm:pt>
    <dgm:pt modelId="{585ACBFF-1A0A-418D-8443-1FA2CDEDBBD4}" type="parTrans" cxnId="{367C582E-612E-421C-BB52-3A732EB9FCF4}">
      <dgm:prSet/>
      <dgm:spPr/>
      <dgm:t>
        <a:bodyPr/>
        <a:lstStyle/>
        <a:p>
          <a:endParaRPr lang="es-EC"/>
        </a:p>
      </dgm:t>
    </dgm:pt>
    <dgm:pt modelId="{ADEF110D-755B-4B45-AEF5-A8D606F712B1}" type="sibTrans" cxnId="{367C582E-612E-421C-BB52-3A732EB9FCF4}">
      <dgm:prSet/>
      <dgm:spPr/>
      <dgm:t>
        <a:bodyPr/>
        <a:lstStyle/>
        <a:p>
          <a:endParaRPr lang="es-EC"/>
        </a:p>
      </dgm:t>
    </dgm:pt>
    <dgm:pt modelId="{71061FE7-8769-4545-A443-FD80E20429CA}">
      <dgm:prSet custT="1"/>
      <dgm:spPr/>
      <dgm:t>
        <a:bodyPr/>
        <a:lstStyle/>
        <a:p>
          <a:pPr rtl="0"/>
          <a:r>
            <a:rPr lang="es-ES" sz="1600" b="1" dirty="0" smtClean="0"/>
            <a:t>Art. 11.- Regulación local.-  </a:t>
          </a:r>
          <a:r>
            <a:rPr lang="es-ES" sz="1600" u="sng" dirty="0" smtClean="0"/>
            <a:t>Numeral 6</a:t>
          </a:r>
          <a:endParaRPr lang="es-EC" sz="1600" dirty="0"/>
        </a:p>
      </dgm:t>
    </dgm:pt>
    <dgm:pt modelId="{86B91340-FA6D-41ED-AA2A-77F5E2EBDE90}" type="parTrans" cxnId="{08998143-A8C3-4108-8BC5-17581ED4BF6D}">
      <dgm:prSet/>
      <dgm:spPr/>
      <dgm:t>
        <a:bodyPr/>
        <a:lstStyle/>
        <a:p>
          <a:endParaRPr lang="es-EC"/>
        </a:p>
      </dgm:t>
    </dgm:pt>
    <dgm:pt modelId="{65ABC20D-0547-4167-A056-B8F979862CE9}" type="sibTrans" cxnId="{08998143-A8C3-4108-8BC5-17581ED4BF6D}">
      <dgm:prSet/>
      <dgm:spPr/>
      <dgm:t>
        <a:bodyPr/>
        <a:lstStyle/>
        <a:p>
          <a:endParaRPr lang="es-EC"/>
        </a:p>
      </dgm:t>
    </dgm:pt>
    <dgm:pt modelId="{E5559166-3D6C-434E-9F32-9DEF6D2FF935}">
      <dgm:prSet custT="1"/>
      <dgm:spPr/>
      <dgm:t>
        <a:bodyPr/>
        <a:lstStyle/>
        <a:p>
          <a:r>
            <a:rPr lang="es-ES" sz="1600" b="1" dirty="0" smtClean="0"/>
            <a:t>Art. 13.- Gestión local.-  </a:t>
          </a:r>
          <a:r>
            <a:rPr lang="es-ES" sz="1600" u="sng" dirty="0" smtClean="0"/>
            <a:t>Numeral 5</a:t>
          </a:r>
          <a:endParaRPr lang="es-EC" sz="1600" dirty="0"/>
        </a:p>
      </dgm:t>
    </dgm:pt>
    <dgm:pt modelId="{FF3DC5FA-E929-49F4-9707-5E4E7DEC6466}" type="parTrans" cxnId="{4E7710C3-61F3-4049-87D6-764D05CFB2BA}">
      <dgm:prSet/>
      <dgm:spPr/>
      <dgm:t>
        <a:bodyPr/>
        <a:lstStyle/>
        <a:p>
          <a:endParaRPr lang="es-EC"/>
        </a:p>
      </dgm:t>
    </dgm:pt>
    <dgm:pt modelId="{F55F1F45-99AE-4BB8-A12F-2B4FA161A24F}" type="sibTrans" cxnId="{4E7710C3-61F3-4049-87D6-764D05CFB2BA}">
      <dgm:prSet/>
      <dgm:spPr/>
      <dgm:t>
        <a:bodyPr/>
        <a:lstStyle/>
        <a:p>
          <a:endParaRPr lang="es-EC"/>
        </a:p>
      </dgm:t>
    </dgm:pt>
    <dgm:pt modelId="{07AE6B1D-31DF-4A4A-B4F7-4A65BF77A492}" type="pres">
      <dgm:prSet presAssocID="{6B5E1A51-873C-47EA-9ECE-1D28BAED07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584B53F-53C5-446C-AD82-55110B439BAE}" type="pres">
      <dgm:prSet presAssocID="{6B5E1A51-873C-47EA-9ECE-1D28BAED07B1}" presName="vNodes" presStyleCnt="0"/>
      <dgm:spPr/>
    </dgm:pt>
    <dgm:pt modelId="{928DF352-D286-430E-8DC1-7F9FE34AC936}" type="pres">
      <dgm:prSet presAssocID="{71061FE7-8769-4545-A443-FD80E20429CA}" presName="node" presStyleLbl="node1" presStyleIdx="0" presStyleCnt="3" custScaleX="1564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F863AD-9894-43BA-A583-87EA75736B22}" type="pres">
      <dgm:prSet presAssocID="{65ABC20D-0547-4167-A056-B8F979862CE9}" presName="spacerT" presStyleCnt="0"/>
      <dgm:spPr/>
    </dgm:pt>
    <dgm:pt modelId="{444D2228-FBB2-471A-941E-9983B65F34B8}" type="pres">
      <dgm:prSet presAssocID="{65ABC20D-0547-4167-A056-B8F979862CE9}" presName="sibTrans" presStyleLbl="sibTrans2D1" presStyleIdx="0" presStyleCnt="2"/>
      <dgm:spPr/>
      <dgm:t>
        <a:bodyPr/>
        <a:lstStyle/>
        <a:p>
          <a:endParaRPr lang="es-ES"/>
        </a:p>
      </dgm:t>
    </dgm:pt>
    <dgm:pt modelId="{AE4489A7-D402-401D-94E2-2A2440A89D5E}" type="pres">
      <dgm:prSet presAssocID="{65ABC20D-0547-4167-A056-B8F979862CE9}" presName="spacerB" presStyleCnt="0"/>
      <dgm:spPr/>
    </dgm:pt>
    <dgm:pt modelId="{D207FB1D-3F36-475A-BCD4-AD9F96749A8E}" type="pres">
      <dgm:prSet presAssocID="{E5559166-3D6C-434E-9F32-9DEF6D2FF935}" presName="node" presStyleLbl="node1" presStyleIdx="1" presStyleCnt="3" custScaleX="157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DCBA99-DEFE-4669-BC25-BCC6E92C25EC}" type="pres">
      <dgm:prSet presAssocID="{6B5E1A51-873C-47EA-9ECE-1D28BAED07B1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4AFAF223-C553-4342-9BE5-818014B94693}" type="pres">
      <dgm:prSet presAssocID="{6B5E1A51-873C-47EA-9ECE-1D28BAED07B1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6D19482-A526-4E40-881C-64DECA5209F9}" type="pres">
      <dgm:prSet presAssocID="{6B5E1A51-873C-47EA-9ECE-1D28BAED07B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78EFCCB-DB0E-403D-88B2-9A1A786BFFD8}" type="presOf" srcId="{F55F1F45-99AE-4BB8-A12F-2B4FA161A24F}" destId="{4AFAF223-C553-4342-9BE5-818014B94693}" srcOrd="1" destOrd="0" presId="urn:microsoft.com/office/officeart/2005/8/layout/equation2"/>
    <dgm:cxn modelId="{8F675834-886E-4877-8EF2-C0271C5C86C7}" type="presOf" srcId="{E5559166-3D6C-434E-9F32-9DEF6D2FF935}" destId="{D207FB1D-3F36-475A-BCD4-AD9F96749A8E}" srcOrd="0" destOrd="0" presId="urn:microsoft.com/office/officeart/2005/8/layout/equation2"/>
    <dgm:cxn modelId="{526B864A-97F6-44CA-ACDC-22A7B4777C6F}" type="presOf" srcId="{6B5E1A51-873C-47EA-9ECE-1D28BAED07B1}" destId="{07AE6B1D-31DF-4A4A-B4F7-4A65BF77A492}" srcOrd="0" destOrd="0" presId="urn:microsoft.com/office/officeart/2005/8/layout/equation2"/>
    <dgm:cxn modelId="{08998143-A8C3-4108-8BC5-17581ED4BF6D}" srcId="{6B5E1A51-873C-47EA-9ECE-1D28BAED07B1}" destId="{71061FE7-8769-4545-A443-FD80E20429CA}" srcOrd="0" destOrd="0" parTransId="{86B91340-FA6D-41ED-AA2A-77F5E2EBDE90}" sibTransId="{65ABC20D-0547-4167-A056-B8F979862CE9}"/>
    <dgm:cxn modelId="{4E7710C3-61F3-4049-87D6-764D05CFB2BA}" srcId="{6B5E1A51-873C-47EA-9ECE-1D28BAED07B1}" destId="{E5559166-3D6C-434E-9F32-9DEF6D2FF935}" srcOrd="1" destOrd="0" parTransId="{FF3DC5FA-E929-49F4-9707-5E4E7DEC6466}" sibTransId="{F55F1F45-99AE-4BB8-A12F-2B4FA161A24F}"/>
    <dgm:cxn modelId="{E9907C32-848B-4E73-8A19-6DCE99E5DFCE}" type="presOf" srcId="{ECF1ACC1-3818-405D-A10A-E5D794C23F32}" destId="{C6D19482-A526-4E40-881C-64DECA5209F9}" srcOrd="0" destOrd="0" presId="urn:microsoft.com/office/officeart/2005/8/layout/equation2"/>
    <dgm:cxn modelId="{367C582E-612E-421C-BB52-3A732EB9FCF4}" srcId="{6B5E1A51-873C-47EA-9ECE-1D28BAED07B1}" destId="{ECF1ACC1-3818-405D-A10A-E5D794C23F32}" srcOrd="2" destOrd="0" parTransId="{585ACBFF-1A0A-418D-8443-1FA2CDEDBBD4}" sibTransId="{ADEF110D-755B-4B45-AEF5-A8D606F712B1}"/>
    <dgm:cxn modelId="{A04C3B86-C530-4175-AA82-5825572E3295}" type="presOf" srcId="{F55F1F45-99AE-4BB8-A12F-2B4FA161A24F}" destId="{37DCBA99-DEFE-4669-BC25-BCC6E92C25EC}" srcOrd="0" destOrd="0" presId="urn:microsoft.com/office/officeart/2005/8/layout/equation2"/>
    <dgm:cxn modelId="{D941649F-4228-4DDA-BE83-BAB004008A64}" type="presOf" srcId="{65ABC20D-0547-4167-A056-B8F979862CE9}" destId="{444D2228-FBB2-471A-941E-9983B65F34B8}" srcOrd="0" destOrd="0" presId="urn:microsoft.com/office/officeart/2005/8/layout/equation2"/>
    <dgm:cxn modelId="{490308C0-86AE-44BC-BFC5-F3DAA358A241}" type="presOf" srcId="{71061FE7-8769-4545-A443-FD80E20429CA}" destId="{928DF352-D286-430E-8DC1-7F9FE34AC936}" srcOrd="0" destOrd="0" presId="urn:microsoft.com/office/officeart/2005/8/layout/equation2"/>
    <dgm:cxn modelId="{7F25B8F8-66D3-4BD5-BCDE-15414473FF6D}" type="presParOf" srcId="{07AE6B1D-31DF-4A4A-B4F7-4A65BF77A492}" destId="{4584B53F-53C5-446C-AD82-55110B439BAE}" srcOrd="0" destOrd="0" presId="urn:microsoft.com/office/officeart/2005/8/layout/equation2"/>
    <dgm:cxn modelId="{7018C6D8-C0AD-4FF3-97D7-EF0FD5156408}" type="presParOf" srcId="{4584B53F-53C5-446C-AD82-55110B439BAE}" destId="{928DF352-D286-430E-8DC1-7F9FE34AC936}" srcOrd="0" destOrd="0" presId="urn:microsoft.com/office/officeart/2005/8/layout/equation2"/>
    <dgm:cxn modelId="{A943719A-751E-4A28-9DEF-30E36E9D77A9}" type="presParOf" srcId="{4584B53F-53C5-446C-AD82-55110B439BAE}" destId="{A7F863AD-9894-43BA-A583-87EA75736B22}" srcOrd="1" destOrd="0" presId="urn:microsoft.com/office/officeart/2005/8/layout/equation2"/>
    <dgm:cxn modelId="{689FC105-C433-4D14-8EF3-44BD2C424E04}" type="presParOf" srcId="{4584B53F-53C5-446C-AD82-55110B439BAE}" destId="{444D2228-FBB2-471A-941E-9983B65F34B8}" srcOrd="2" destOrd="0" presId="urn:microsoft.com/office/officeart/2005/8/layout/equation2"/>
    <dgm:cxn modelId="{2BDE88A3-E554-4624-BFE8-1C5CDD2836A4}" type="presParOf" srcId="{4584B53F-53C5-446C-AD82-55110B439BAE}" destId="{AE4489A7-D402-401D-94E2-2A2440A89D5E}" srcOrd="3" destOrd="0" presId="urn:microsoft.com/office/officeart/2005/8/layout/equation2"/>
    <dgm:cxn modelId="{361436DA-20D8-40A7-B71E-5708758E9A25}" type="presParOf" srcId="{4584B53F-53C5-446C-AD82-55110B439BAE}" destId="{D207FB1D-3F36-475A-BCD4-AD9F96749A8E}" srcOrd="4" destOrd="0" presId="urn:microsoft.com/office/officeart/2005/8/layout/equation2"/>
    <dgm:cxn modelId="{4459CA7C-B1EC-4AC2-ABE8-56AB1FA14742}" type="presParOf" srcId="{07AE6B1D-31DF-4A4A-B4F7-4A65BF77A492}" destId="{37DCBA99-DEFE-4669-BC25-BCC6E92C25EC}" srcOrd="1" destOrd="0" presId="urn:microsoft.com/office/officeart/2005/8/layout/equation2"/>
    <dgm:cxn modelId="{C078D192-FC8F-4E29-B4F0-EE258BBD0F7B}" type="presParOf" srcId="{37DCBA99-DEFE-4669-BC25-BCC6E92C25EC}" destId="{4AFAF223-C553-4342-9BE5-818014B94693}" srcOrd="0" destOrd="0" presId="urn:microsoft.com/office/officeart/2005/8/layout/equation2"/>
    <dgm:cxn modelId="{D7DDCC01-6B93-4CC2-AE96-AEBF940B0492}" type="presParOf" srcId="{07AE6B1D-31DF-4A4A-B4F7-4A65BF77A492}" destId="{C6D19482-A526-4E40-881C-64DECA5209F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D2008-A621-4AD5-833E-87FE3C855981}">
      <dsp:nvSpPr>
        <dsp:cNvPr id="0" name=""/>
        <dsp:cNvSpPr/>
      </dsp:nvSpPr>
      <dsp:spPr>
        <a:xfrm>
          <a:off x="0" y="204941"/>
          <a:ext cx="7171080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bg1"/>
              </a:solidFill>
              <a:cs typeface="Times New Roman" pitchFamily="18" charset="0"/>
            </a:rPr>
            <a:t>ART. 9 LEY DE MINERÍA</a:t>
          </a:r>
          <a:endParaRPr lang="es-ES" sz="1700" kern="1200" dirty="0"/>
        </a:p>
      </dsp:txBody>
      <dsp:txXfrm>
        <a:off x="0" y="204941"/>
        <a:ext cx="7171080" cy="489600"/>
      </dsp:txXfrm>
    </dsp:sp>
    <dsp:sp modelId="{8EBEF200-D6E5-42BB-B741-67932AC02DA0}">
      <dsp:nvSpPr>
        <dsp:cNvPr id="0" name=""/>
        <dsp:cNvSpPr/>
      </dsp:nvSpPr>
      <dsp:spPr>
        <a:xfrm>
          <a:off x="0" y="694541"/>
          <a:ext cx="7171080" cy="4199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Velar por la correcta aplicación de la normativa legal vigente.</a:t>
          </a:r>
          <a:endParaRPr lang="es-ES" sz="1700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 smtClean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Dictar las regulaciones y planes técnicos;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 smtClean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Emitir informes de los procesos de otorgamiento, conservación y extinción de concesiones mineras; 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 smtClean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Inspeccionar las actividades mineras que ejecuten los titulares de los derechos y títulos mineros;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 smtClean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Vigilar que las actividades mineras que ejecuten los titulares de los derechos mineros, no se encuentren trabajando, niños, niñas y adolescentes;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 smtClean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Ejercer el control técnico y aplicar las sanciones del caso para asegurar la correcta aplicación de las políticas y regulaciones del sector;</a:t>
          </a:r>
        </a:p>
      </dsp:txBody>
      <dsp:txXfrm>
        <a:off x="0" y="694541"/>
        <a:ext cx="7171080" cy="41998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62D4C-A9DD-451A-9C6C-C959A0057984}">
      <dsp:nvSpPr>
        <dsp:cNvPr id="0" name=""/>
        <dsp:cNvSpPr/>
      </dsp:nvSpPr>
      <dsp:spPr>
        <a:xfrm>
          <a:off x="3250273" y="2257270"/>
          <a:ext cx="2758886" cy="275888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SEGUIMIENTO, CONTROL Y CATASTRO  TÉCNICO MINERO</a:t>
          </a:r>
        </a:p>
      </dsp:txBody>
      <dsp:txXfrm>
        <a:off x="3804932" y="2903526"/>
        <a:ext cx="1649568" cy="1418124"/>
      </dsp:txXfrm>
    </dsp:sp>
    <dsp:sp modelId="{2268945A-6D6C-47DB-AE5E-A61E79147987}">
      <dsp:nvSpPr>
        <dsp:cNvPr id="0" name=""/>
        <dsp:cNvSpPr/>
      </dsp:nvSpPr>
      <dsp:spPr>
        <a:xfrm>
          <a:off x="1645102" y="1605170"/>
          <a:ext cx="2006462" cy="200646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SEGUIMIENTO, CONTROL Y AUDITORIA ECONÓMICA  </a:t>
          </a:r>
          <a:endParaRPr lang="es-E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0235" y="2113356"/>
        <a:ext cx="996196" cy="990090"/>
      </dsp:txXfrm>
    </dsp:sp>
    <dsp:sp modelId="{F44A1895-12C3-422A-98B2-A5F73B36B7FF}">
      <dsp:nvSpPr>
        <dsp:cNvPr id="0" name=""/>
        <dsp:cNvSpPr/>
      </dsp:nvSpPr>
      <dsp:spPr>
        <a:xfrm rot="20700000">
          <a:off x="2768926" y="220915"/>
          <a:ext cx="1965924" cy="196592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SEGUIMIENTO LEGAL MINERO</a:t>
          </a:r>
          <a:endParaRPr lang="es-E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20700000">
        <a:off x="3200111" y="652100"/>
        <a:ext cx="1103554" cy="1103554"/>
      </dsp:txXfrm>
    </dsp:sp>
    <dsp:sp modelId="{AFA5CEED-5C8E-4350-9433-456BAF346ED4}">
      <dsp:nvSpPr>
        <dsp:cNvPr id="0" name=""/>
        <dsp:cNvSpPr/>
      </dsp:nvSpPr>
      <dsp:spPr>
        <a:xfrm>
          <a:off x="3047260" y="1835749"/>
          <a:ext cx="3531374" cy="3531374"/>
        </a:xfrm>
        <a:prstGeom prst="circularArrow">
          <a:avLst>
            <a:gd name="adj1" fmla="val 4687"/>
            <a:gd name="adj2" fmla="val 299029"/>
            <a:gd name="adj3" fmla="val 2532823"/>
            <a:gd name="adj4" fmla="val 1582585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FFC9F-74CD-4059-AAFF-D2BCBB32D61C}">
      <dsp:nvSpPr>
        <dsp:cNvPr id="0" name=""/>
        <dsp:cNvSpPr/>
      </dsp:nvSpPr>
      <dsp:spPr>
        <a:xfrm>
          <a:off x="1289762" y="1157688"/>
          <a:ext cx="2565764" cy="256576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46F37-5850-4B72-8893-FBB6E84BD04C}">
      <dsp:nvSpPr>
        <dsp:cNvPr id="0" name=""/>
        <dsp:cNvSpPr/>
      </dsp:nvSpPr>
      <dsp:spPr>
        <a:xfrm>
          <a:off x="2314188" y="-213222"/>
          <a:ext cx="2766410" cy="276641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C1BA-C22F-477E-9303-918F93A6B202}">
      <dsp:nvSpPr>
        <dsp:cNvPr id="0" name=""/>
        <dsp:cNvSpPr/>
      </dsp:nvSpPr>
      <dsp:spPr>
        <a:xfrm>
          <a:off x="33" y="43962"/>
          <a:ext cx="3252471" cy="909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COMPETENCIAS ARCOM</a:t>
          </a:r>
          <a:endParaRPr lang="es-ES" sz="1800" kern="1200" dirty="0"/>
        </a:p>
      </dsp:txBody>
      <dsp:txXfrm>
        <a:off x="33" y="43962"/>
        <a:ext cx="3252471" cy="909694"/>
      </dsp:txXfrm>
    </dsp:sp>
    <dsp:sp modelId="{7A1C1B05-FE20-4BF5-98FA-65CCA8D1D8F4}">
      <dsp:nvSpPr>
        <dsp:cNvPr id="0" name=""/>
        <dsp:cNvSpPr/>
      </dsp:nvSpPr>
      <dsp:spPr>
        <a:xfrm>
          <a:off x="33" y="953657"/>
          <a:ext cx="3252471" cy="30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rPr>
            <a:t>Vigilar, Auditar, Intervenir y Controlar en todas las fases de la actividad minera </a:t>
          </a:r>
          <a:r>
            <a:rPr lang="es-ES" sz="1800" kern="1200" dirty="0" smtClean="0">
              <a:latin typeface="Arial" pitchFamily="34" charset="0"/>
              <a:cs typeface="Arial" pitchFamily="34" charset="0"/>
            </a:rPr>
            <a:t>de manera directa en los minerales metálicos y no metálicos con la excepción de los áridos y pétreos</a:t>
          </a:r>
          <a:endParaRPr lang="es-ES" sz="1800" b="0" kern="1200" dirty="0">
            <a:latin typeface="Arial" pitchFamily="34" charset="0"/>
            <a:cs typeface="Arial" pitchFamily="34" charset="0"/>
          </a:endParaRPr>
        </a:p>
      </dsp:txBody>
      <dsp:txXfrm>
        <a:off x="33" y="953657"/>
        <a:ext cx="3252471" cy="3014010"/>
      </dsp:txXfrm>
    </dsp:sp>
    <dsp:sp modelId="{62DAD125-6D51-4480-A833-CEB748D86E96}">
      <dsp:nvSpPr>
        <dsp:cNvPr id="0" name=""/>
        <dsp:cNvSpPr/>
      </dsp:nvSpPr>
      <dsp:spPr>
        <a:xfrm>
          <a:off x="3707852" y="43962"/>
          <a:ext cx="3252471" cy="909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COMPETENCIAS GAD MUNICIPALES Y METROPOLITANOS</a:t>
          </a:r>
        </a:p>
      </dsp:txBody>
      <dsp:txXfrm>
        <a:off x="3707852" y="43962"/>
        <a:ext cx="3252471" cy="909694"/>
      </dsp:txXfrm>
    </dsp:sp>
    <dsp:sp modelId="{BB0BC78F-2AB7-48E6-85BA-10B8A23AD985}">
      <dsp:nvSpPr>
        <dsp:cNvPr id="0" name=""/>
        <dsp:cNvSpPr/>
      </dsp:nvSpPr>
      <dsp:spPr>
        <a:xfrm>
          <a:off x="3707852" y="953657"/>
          <a:ext cx="3252471" cy="30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rPr>
            <a:t>Vigilar, Intervenir, Controlar y  Sancionar en todas las fases de la actividad minera </a:t>
          </a:r>
          <a:r>
            <a:rPr lang="es-ES" sz="1800" kern="1200" dirty="0" smtClean="0">
              <a:latin typeface="Arial" pitchFamily="34" charset="0"/>
              <a:cs typeface="Arial" pitchFamily="34" charset="0"/>
            </a:rPr>
            <a:t>de manera local en los materiales de construcción, áridos y pétreos</a:t>
          </a:r>
          <a:endParaRPr lang="es-ES" sz="1800" b="0" kern="1200" dirty="0"/>
        </a:p>
      </dsp:txBody>
      <dsp:txXfrm>
        <a:off x="3707852" y="953657"/>
        <a:ext cx="3252471" cy="3014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C1BA-C22F-477E-9303-918F93A6B202}">
      <dsp:nvSpPr>
        <dsp:cNvPr id="0" name=""/>
        <dsp:cNvSpPr/>
      </dsp:nvSpPr>
      <dsp:spPr>
        <a:xfrm>
          <a:off x="33" y="75183"/>
          <a:ext cx="3252471" cy="1006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INTERVENCIÓN  ARCOM</a:t>
          </a:r>
        </a:p>
      </dsp:txBody>
      <dsp:txXfrm>
        <a:off x="33" y="75183"/>
        <a:ext cx="3252471" cy="1006462"/>
      </dsp:txXfrm>
    </dsp:sp>
    <dsp:sp modelId="{7A1C1B05-FE20-4BF5-98FA-65CCA8D1D8F4}">
      <dsp:nvSpPr>
        <dsp:cNvPr id="0" name=""/>
        <dsp:cNvSpPr/>
      </dsp:nvSpPr>
      <dsp:spPr>
        <a:xfrm>
          <a:off x="33" y="1081646"/>
          <a:ext cx="3252471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a) Prospección</a:t>
          </a:r>
          <a:endParaRPr lang="es-ES" sz="20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b) Exploración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c) Explotación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d) Beneficio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e) Fundición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f) Refinación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g) Comercialización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h) Cierre de Minas</a:t>
          </a:r>
          <a:endParaRPr lang="es-ES" sz="20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33" y="1081646"/>
        <a:ext cx="3252471" cy="2854800"/>
      </dsp:txXfrm>
    </dsp:sp>
    <dsp:sp modelId="{62DAD125-6D51-4480-A833-CEB748D86E96}">
      <dsp:nvSpPr>
        <dsp:cNvPr id="0" name=""/>
        <dsp:cNvSpPr/>
      </dsp:nvSpPr>
      <dsp:spPr>
        <a:xfrm>
          <a:off x="3707852" y="75183"/>
          <a:ext cx="3252471" cy="1006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INTERVENCIÓN GAD MUNICIPALES Y METROPOLITANOS</a:t>
          </a:r>
        </a:p>
      </dsp:txBody>
      <dsp:txXfrm>
        <a:off x="3707852" y="75183"/>
        <a:ext cx="3252471" cy="1006462"/>
      </dsp:txXfrm>
    </dsp:sp>
    <dsp:sp modelId="{BB0BC78F-2AB7-48E6-85BA-10B8A23AD985}">
      <dsp:nvSpPr>
        <dsp:cNvPr id="0" name=""/>
        <dsp:cNvSpPr/>
      </dsp:nvSpPr>
      <dsp:spPr>
        <a:xfrm>
          <a:off x="3707852" y="1081646"/>
          <a:ext cx="3252471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b) Exploración</a:t>
          </a:r>
          <a:endParaRPr lang="es-ES" sz="2000" b="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c) Explotación</a:t>
          </a:r>
          <a:endParaRPr lang="es-ES" sz="2000" b="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d) Beneficio (trituración y clasificación materiales áridos y pétreos)</a:t>
          </a:r>
          <a:endParaRPr lang="es-ES_tradnl" sz="2000" kern="1200" dirty="0">
            <a:solidFill>
              <a:schemeClr val="tx1"/>
            </a:solidFill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g) Comercialización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>
              <a:solidFill>
                <a:schemeClr val="tx1"/>
              </a:solidFill>
              <a:latin typeface="Calibri" pitchFamily="34" charset="0"/>
            </a:rPr>
            <a:t>h) Cierre de Minas</a:t>
          </a:r>
          <a:endParaRPr lang="es-ES" sz="200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3707852" y="1081646"/>
        <a:ext cx="3252471" cy="2854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8CFC6-A599-4749-9E1E-AC1B1AF603A2}">
      <dsp:nvSpPr>
        <dsp:cNvPr id="0" name=""/>
        <dsp:cNvSpPr/>
      </dsp:nvSpPr>
      <dsp:spPr>
        <a:xfrm>
          <a:off x="33" y="819101"/>
          <a:ext cx="3196942" cy="9572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Control minero realizado por la ARCOM</a:t>
          </a:r>
          <a:endParaRPr lang="es-ES" sz="1900" kern="1200" dirty="0"/>
        </a:p>
      </dsp:txBody>
      <dsp:txXfrm>
        <a:off x="33" y="819101"/>
        <a:ext cx="3196942" cy="957283"/>
      </dsp:txXfrm>
    </dsp:sp>
    <dsp:sp modelId="{D8BF3014-48E5-401A-B5F4-F919E1E2D9CE}">
      <dsp:nvSpPr>
        <dsp:cNvPr id="0" name=""/>
        <dsp:cNvSpPr/>
      </dsp:nvSpPr>
      <dsp:spPr>
        <a:xfrm>
          <a:off x="33" y="1776384"/>
          <a:ext cx="3196942" cy="16428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900" b="1" kern="12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/>
            <a:t>Inscripción en el Registro Minero</a:t>
          </a:r>
          <a:endParaRPr lang="es-ES" sz="1900" b="0" kern="1200" dirty="0"/>
        </a:p>
      </dsp:txBody>
      <dsp:txXfrm>
        <a:off x="33" y="1776384"/>
        <a:ext cx="3196942" cy="1642882"/>
      </dsp:txXfrm>
    </dsp:sp>
    <dsp:sp modelId="{43B1F49E-59A1-4E8D-BA80-C54F44F44D50}">
      <dsp:nvSpPr>
        <dsp:cNvPr id="0" name=""/>
        <dsp:cNvSpPr/>
      </dsp:nvSpPr>
      <dsp:spPr>
        <a:xfrm>
          <a:off x="3644547" y="819101"/>
          <a:ext cx="3196942" cy="9572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Control minero que realizarán los GAD MUNICIPALES Y METROPOLITANOS</a:t>
          </a:r>
          <a:endParaRPr lang="es-ES" sz="1900" kern="1200" dirty="0"/>
        </a:p>
      </dsp:txBody>
      <dsp:txXfrm>
        <a:off x="3644547" y="819101"/>
        <a:ext cx="3196942" cy="957283"/>
      </dsp:txXfrm>
    </dsp:sp>
    <dsp:sp modelId="{587BFB34-A49C-4D8C-A749-A2FC2DC08132}">
      <dsp:nvSpPr>
        <dsp:cNvPr id="0" name=""/>
        <dsp:cNvSpPr/>
      </dsp:nvSpPr>
      <dsp:spPr>
        <a:xfrm>
          <a:off x="3644547" y="1776384"/>
          <a:ext cx="3196942" cy="16428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/>
            <a:t>Emisión de informes previos a otorgamiento de derechos mineros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0" kern="1200" dirty="0" smtClean="0"/>
            <a:t>Inspección técnica de campo</a:t>
          </a:r>
          <a:endParaRPr lang="es-ES" sz="1900" b="0" kern="1200" dirty="0"/>
        </a:p>
      </dsp:txBody>
      <dsp:txXfrm>
        <a:off x="3644547" y="1776384"/>
        <a:ext cx="3196942" cy="16428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C5CFE-1405-4ACB-B87A-4B94BC2DF431}" type="datetimeFigureOut">
              <a:rPr lang="es-PE" smtClean="0"/>
              <a:pPr/>
              <a:t>01/12/2014</a:t>
            </a:fld>
            <a:endParaRPr lang="es-PE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7772-C6D1-4BA2-BB13-14EDC0782627}" type="slidenum">
              <a:rPr lang="es-PE" smtClean="0"/>
              <a:pPr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40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C7772-C6D1-4BA2-BB13-14EDC0782627}" type="slidenum">
              <a:rPr lang="es-PE" smtClean="0"/>
              <a:pPr/>
              <a:t>1</a:t>
            </a:fld>
            <a:endParaRPr lang="es-P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F2EA1-1A83-4F9D-B77C-FE8DB8139FE7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224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035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260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318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766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83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417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233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44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490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378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121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9C91C-E30C-5549-8EBF-996FF26BE856}" type="datetimeFigureOut">
              <a:rPr lang="es-ES" smtClean="0"/>
              <a:pPr/>
              <a:t>01/12/2014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1BB1E-218E-8B43-B914-51B395FDB43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754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lec.com.ec/WebTools/eSilecPro/ImageVisualizer/ImageVisualizer.aspx?id=DB5034772D272296BBEF9AEC2C929B38CB5836C5&amp;type=RO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4011613" y="150812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14400" y="1508125"/>
            <a:ext cx="7588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REGULACIÓN DE COMPETENCIAS A LOS GAD MUNICIPALES Y METROPOLITANOS PARA EL EJERCICIO DE LA COMPETENCIA DE LA EXPLOTACIÓN DE MATERIALES ÁRIDOS Y PÉTREOS 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5" descr="C:\Documents and Settings\MoraK\Mis documentos\Mis imágenes\CAT LA ALGARROBERA\CATAMAYO 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8960" y="3528723"/>
            <a:ext cx="3857625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569493" y="2458995"/>
            <a:ext cx="6586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b="1" dirty="0" smtClean="0"/>
          </a:p>
          <a:p>
            <a:r>
              <a:rPr lang="es-ES" sz="2400" b="1" dirty="0" smtClean="0"/>
              <a:t>	</a:t>
            </a:r>
            <a:r>
              <a:rPr lang="es-ES" sz="2400" dirty="0" smtClean="0"/>
              <a:t>1. Minería Artesanal (áridos y pétreos)</a:t>
            </a:r>
          </a:p>
          <a:p>
            <a:endParaRPr lang="es-ES" sz="2400" dirty="0" smtClean="0"/>
          </a:p>
          <a:p>
            <a:r>
              <a:rPr lang="es-ES" sz="2400" dirty="0" smtClean="0"/>
              <a:t>	2. Pequeña Minería (áridos y pétreos)</a:t>
            </a:r>
          </a:p>
          <a:p>
            <a:endParaRPr lang="es-ES" sz="2400" dirty="0" smtClean="0"/>
          </a:p>
          <a:p>
            <a:r>
              <a:rPr lang="es-ES" sz="2400" dirty="0" smtClean="0"/>
              <a:t>	3. Mediana Minería (metálicos y no metálicos)</a:t>
            </a:r>
          </a:p>
          <a:p>
            <a:r>
              <a:rPr lang="es-ES" sz="2400" dirty="0" smtClean="0"/>
              <a:t> </a:t>
            </a:r>
          </a:p>
          <a:p>
            <a:r>
              <a:rPr lang="es-ES" sz="2400" dirty="0" smtClean="0"/>
              <a:t>	4. Gran Minería (metálicos y no metálicos)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1569493" y="1187355"/>
            <a:ext cx="6182435" cy="6414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CATEGORÍAS DE LA MINERÍA</a:t>
            </a:r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CACIÓN DE LA ACTIVIDAD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graphicFrame>
        <p:nvGraphicFramePr>
          <p:cNvPr id="16" name="15 Diagrama"/>
          <p:cNvGraphicFramePr/>
          <p:nvPr/>
        </p:nvGraphicFramePr>
        <p:xfrm>
          <a:off x="1180041" y="2088107"/>
          <a:ext cx="6960358" cy="401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16 Rectángulo redondeado"/>
          <p:cNvSpPr/>
          <p:nvPr/>
        </p:nvSpPr>
        <p:spPr>
          <a:xfrm>
            <a:off x="1378424" y="1330636"/>
            <a:ext cx="6537277" cy="52322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COMPETENCIAS DE CONTROL TÉCNICO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CACIÓN DE LA ACTIVIDAD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graphicFrame>
        <p:nvGraphicFramePr>
          <p:cNvPr id="16" name="15 Diagrama"/>
          <p:cNvGraphicFramePr/>
          <p:nvPr/>
        </p:nvGraphicFramePr>
        <p:xfrm>
          <a:off x="1180041" y="2088107"/>
          <a:ext cx="6960358" cy="401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16 Rectángulo redondeado"/>
          <p:cNvSpPr/>
          <p:nvPr/>
        </p:nvSpPr>
        <p:spPr>
          <a:xfrm>
            <a:off x="1378424" y="1069026"/>
            <a:ext cx="6537277" cy="52322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ACTIVIDAD MINERA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79543" y="1592246"/>
            <a:ext cx="242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Art. 27 Ley de Minería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Y AVANCES DE ACTIVIDADES DE ERRADICACIÓN DE LA ACTIVIDAD MINERA ILEGAL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1401288" y="1069026"/>
            <a:ext cx="6210795" cy="50006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</a:pPr>
            <a:r>
              <a:rPr lang="es-ES" sz="2700" b="1" dirty="0" smtClean="0">
                <a:solidFill>
                  <a:schemeClr val="bg1"/>
                </a:solidFill>
              </a:rPr>
              <a:t>	</a:t>
            </a:r>
            <a:r>
              <a:rPr lang="es-ES" sz="8600" b="1" dirty="0" smtClean="0"/>
              <a:t>ETAPA DE EXPLOTACIÓN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5" descr="C:\Documents and Settings\MoraK\Mis documentos\Mis imágenes\CAT LA ALGARROBERA\CATAMAYO 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412" y="1969281"/>
            <a:ext cx="3453912" cy="259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6" descr="C:\Documents and Settings\MoraK\Mis documentos\Mis imágenes\CAT LA ALGARROBERA\CATAMAYO 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0316" y="1969281"/>
            <a:ext cx="3211767" cy="240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6 CuadroTexto"/>
          <p:cNvSpPr txBox="1">
            <a:spLocks noChangeArrowheads="1"/>
          </p:cNvSpPr>
          <p:nvPr/>
        </p:nvSpPr>
        <p:spPr bwMode="auto">
          <a:xfrm>
            <a:off x="238412" y="4691573"/>
            <a:ext cx="3214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Extracción del lecho </a:t>
            </a:r>
            <a:r>
              <a:rPr lang="es-ES" dirty="0" smtClean="0"/>
              <a:t>de los ríos, lagos, lagunas, playas de mar y canteras</a:t>
            </a:r>
            <a:endParaRPr lang="es-ES" dirty="0"/>
          </a:p>
        </p:txBody>
      </p:sp>
      <p:sp>
        <p:nvSpPr>
          <p:cNvPr id="10" name="28 CuadroTexto"/>
          <p:cNvSpPr txBox="1">
            <a:spLocks noChangeArrowheads="1"/>
          </p:cNvSpPr>
          <p:nvPr/>
        </p:nvSpPr>
        <p:spPr bwMode="auto">
          <a:xfrm>
            <a:off x="4706382" y="5614903"/>
            <a:ext cx="4071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/>
              <a:t>Transporte hasta la planta de lavado y cribado</a:t>
            </a:r>
          </a:p>
        </p:txBody>
      </p:sp>
      <p:pic>
        <p:nvPicPr>
          <p:cNvPr id="30721" name="Picture 1" descr="C:\Users\Paola\Documents\103MSDCF\DSC019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0545" y="3612509"/>
            <a:ext cx="2527775" cy="1895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Y AVANCES DE ACTIVIDADES DE ERRADICACIÓN DE LA ACTIVIDAD MINERA ILEGAL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pic>
        <p:nvPicPr>
          <p:cNvPr id="11" name="Picture 16" descr="C:\Documents and Settings\MoraK\Mis documentos\Mis imágenes\CAT LA ALGARROBERA\CATAMAYO 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995" y="1069027"/>
            <a:ext cx="3123419" cy="234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C:\Documents and Settings\MoraK\Mis documentos\Mis imágenes\CAT LA ALGARROBERA\CATAMAYO 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964" y="1086488"/>
            <a:ext cx="396875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7 CuadroTexto"/>
          <p:cNvSpPr txBox="1">
            <a:spLocks noChangeArrowheads="1"/>
          </p:cNvSpPr>
          <p:nvPr/>
        </p:nvSpPr>
        <p:spPr bwMode="auto">
          <a:xfrm>
            <a:off x="429995" y="3416720"/>
            <a:ext cx="1979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/>
              <a:t>Planta de lavado y cribado </a:t>
            </a:r>
          </a:p>
        </p:txBody>
      </p:sp>
      <p:sp>
        <p:nvSpPr>
          <p:cNvPr id="15" name="18 CuadroTexto"/>
          <p:cNvSpPr txBox="1">
            <a:spLocks noChangeArrowheads="1"/>
          </p:cNvSpPr>
          <p:nvPr/>
        </p:nvSpPr>
        <p:spPr bwMode="auto">
          <a:xfrm>
            <a:off x="5813591" y="4382184"/>
            <a:ext cx="28401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Estabilización de taludes (canteras) y encauzamiento, bermas </a:t>
            </a:r>
            <a:r>
              <a:rPr lang="es-ES" dirty="0"/>
              <a:t>de protección </a:t>
            </a:r>
            <a:r>
              <a:rPr lang="es-ES" dirty="0" smtClean="0"/>
              <a:t>(riberas </a:t>
            </a:r>
            <a:r>
              <a:rPr lang="es-ES" dirty="0"/>
              <a:t>del </a:t>
            </a:r>
            <a:r>
              <a:rPr lang="es-ES" dirty="0" smtClean="0"/>
              <a:t>río)</a:t>
            </a:r>
            <a:endParaRPr lang="es-ES" dirty="0"/>
          </a:p>
        </p:txBody>
      </p:sp>
      <p:pic>
        <p:nvPicPr>
          <p:cNvPr id="29697" name="Picture 1" descr="F:\FOSTOS INSPECCIONES\EL GUABO 30.10.2014\20141030_110658.jpg"/>
          <p:cNvPicPr>
            <a:picLocks noChangeAspect="1" noChangeArrowheads="1"/>
          </p:cNvPicPr>
          <p:nvPr/>
        </p:nvPicPr>
        <p:blipFill>
          <a:blip r:embed="rId4"/>
          <a:srcRect l="37839"/>
          <a:stretch>
            <a:fillRect/>
          </a:stretch>
        </p:blipFill>
        <p:spPr bwMode="auto">
          <a:xfrm>
            <a:off x="2612751" y="3684485"/>
            <a:ext cx="3001754" cy="2716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828800" y="2409568"/>
            <a:ext cx="5721178" cy="122331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CONTROL QUE SE REALIZA EN MINERÍA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1227435" y="1791727"/>
          <a:ext cx="6841524" cy="423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3496962" y="1334528"/>
            <a:ext cx="2211859" cy="617837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PREVIO</a:t>
            </a:r>
            <a:endParaRPr lang="es-E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2611395" y="2051222"/>
          <a:ext cx="3653481" cy="3842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3027399" y="1272743"/>
            <a:ext cx="2496065" cy="617837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CONCURRENTE</a:t>
            </a:r>
            <a:endParaRPr lang="es-E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2833817" y="2323070"/>
          <a:ext cx="4061253" cy="350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3496962" y="1334528"/>
            <a:ext cx="2211859" cy="617837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POSTERIOR</a:t>
            </a:r>
            <a:endParaRPr lang="es-E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013256" y="1124465"/>
            <a:ext cx="7092778" cy="679622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 CONTROL POR DEFINIR GAD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1511643" y="212673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14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BA3A5-E6AE-4839-A049-96C67C77EA25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  <p:sp>
        <p:nvSpPr>
          <p:cNvPr id="4" name="Rectángulo redondeado 4"/>
          <p:cNvSpPr/>
          <p:nvPr/>
        </p:nvSpPr>
        <p:spPr bwMode="auto">
          <a:xfrm>
            <a:off x="1596789" y="1596788"/>
            <a:ext cx="5882185" cy="1166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/>
                <a:cs typeface="Arial Unicode MS"/>
              </a:rPr>
              <a:t>AGENCIA DE REGULACIÓN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Unicode MS"/>
                <a:cs typeface="Arial Unicode MS"/>
              </a:rPr>
              <a:t>Y CONTROL MINERO</a:t>
            </a:r>
            <a:endParaRPr lang="es-ES" sz="2800" b="1" dirty="0">
              <a:solidFill>
                <a:schemeClr val="bg1"/>
              </a:solidFill>
              <a:latin typeface="Arial Unicode MS"/>
              <a:cs typeface="Arial Unicode MS"/>
            </a:endParaRPr>
          </a:p>
        </p:txBody>
      </p:sp>
      <p:sp>
        <p:nvSpPr>
          <p:cNvPr id="7" name="CuadroTexto 5"/>
          <p:cNvSpPr txBox="1"/>
          <p:nvPr/>
        </p:nvSpPr>
        <p:spPr>
          <a:xfrm>
            <a:off x="1596789" y="3144097"/>
            <a:ext cx="61551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Ejerce la potestad de vigilancia, auditoría y control de las fases de la actividad minera; además de supervisar y adoptar acciones técnico administrativas que coadyuven al aprovechamiento racional y técnico del recurso minero.</a:t>
            </a:r>
            <a:endParaRPr lang="es-ES" sz="3200" dirty="0">
              <a:latin typeface="Arial Unicode MS"/>
              <a:cs typeface="Arial Unicode MS"/>
            </a:endParaRPr>
          </a:p>
        </p:txBody>
      </p:sp>
      <p:sp>
        <p:nvSpPr>
          <p:cNvPr id="53250" name="AutoShape 2" descr="data:image/jpeg;base64,/9j/4AAQSkZJRgABAQAAAQABAAD/2wCEAAkGBxQSEhQUExQWFhUWGRgaGBgYGBofHxodGBwaHBkaGx4aHyggGxwmHRgYITEhJSkrLi4uGiAzODMsNygtLisBCgoKDg0OGxAQGywkHyQtLCwsLCwsLCwsLCwsLCwsLCwsLCwsLCwsLCwsLCwsLCwsLCwsLCwsLCwsLCwsLCwsLP/AABEIALkBEAMBIgACEQEDEQH/xAAbAAACAwEBAQAAAAAAAAAAAAAEBQIDBgAHAf/EAD8QAAECBAQEAwcCBAUDBQAAAAECEQADITEEBRJBIlFhcQYTgTJCkaGxwdHh8BQjUmIHM3KC8ZLC0hUWJGOy/8QAGQEAAwEBAQAAAAAAAAAAAAAAAQIDBAAF/8QAKBEAAgICAgEDBAIDAAAAAAAAAAECEQMhEjFBBDJREyJh8BTBQnGB/9oADAMBAAIRAxEAPwDCSJAUQUlqJdugaoNoLVhGSFUHGk7EHZh8oQTJSwAQvtT91h9lExS5StSnLEkECrbuPS7xjkWQRJmauFSQWZqBiNwX+8RzPLkywgobSXVxDUxUKpoXAobP2EE5UyVm1Xoq1TSrQTnymCQlLENQsxvUEUO8Lexq0LcLh1aSFo16QQlqbU3vQVeHOQJCpE2UQoEKK0ki1QWChR6bGxMJEZmVJBNFaCQ3+g9eloa+H8WGKCUEFNBbqKGj0FW22jpXRyF2AkompWCNCpakqdNAQb0DbcmHDalWk3CtOGgcBJCiriDqU4YGwuOlKGKxl6wtSQoGtQRVncCjbE84swRWmeoaSE6mJB9k6iS9iLkUeBYA3CIafKUoS1IdTEJc8ZCTRtnDiv41pVLXJWybkgcLGjJJGoCjpNYwUuaufLmCUWWgpUlQB2UFEWo5Fe3WNdl+NP8ADy0rTqUJml2IdqKUeZ1KelC4hWEX+RqWklA06FjUpQZgkp9lhqpqUxPuneDpq0KUtBSNQCU2AbXq1NzPTpvC+ZNWqiNKdKpo4XdQ0UYnd2pWrRHBYrVMnOS6cQx3pqWlvgLwthSBMrkJVMSkpqUks3TelKw7wqUMQwcDkNqbiFWFUpMxVa/rtyhn5YdRBr+Y6TGOPlgulIdmbkxN4vCAVNpFBdhdrRHAYAA6ya19IvKWcgirlv3aFCfUS06TQUFaD7xRMQGaWAxDg6RUFiGNv+YKw8xJAdnrQkRw08LuAkWFgxtHAEUrLyo8IFTQcoLl4FMsh7nsR27wwXJAP8tBD/3V6QHN1IcqS9QSdwCbiOsKBF+0UlCSfat+YDnZQpVQal3BSG9YaKmomcSHKvZIUGcGr/sxOYsgEAtTir0tAugozWny1eyG5gCvpt3hvleJlKCgRpVUgNsIivCJX+avFQyZDhbmlDxUr9Y6wtFWNnSQoiVLctQgMH6vYQBhcbqRpMpOsXcU9GvDCblxSGCtqNvEpsny0sWYCpFy3N4dUKKsZOM3SnQE9WuRs+whUl0qqli4vvtQ+sFyfEaFzTRk+ykm36PF2Z6VgIT7Rc9gkfenxh1oDR9TJStnQNXYUgMy9CqJDGjNbs/1gvKZxYEg7glrkXhtMUFp5nrvAumFK0ZSZxJ4W4TQMPh1MQTmCkBlIsdwK9DDmZhtK+ig7Up1HKFOeFKEE+gb91hk7FoEx89K3UBy2+kdJxD0CQegpCPAzVKUwhlpWBqADNWv5ijVaETsKnJ4QWd6n4R2CxBTKURXhIHR4vVgwwbUmnMxXKwi0hQ1KKVEMoH6wNA2N8PiimXJmEGjaiKtY19aQ+xK0q0LFOJwRyP6xmMsSpBKDOLGtksX9IZS0KCAykrSkqo2kl7sbH5QjWx0wHHYdAmqD0c0GmgUCx22J3iGHwq0gAaSBY1dr0FxvHaOJZ0q+G1Lt8YbYBaSwKV1Sx4HYnfnvtBsUkJ6zMVRKmIchwQCGdiLU+cMcHiPMxExKUsoeWVBgRUBiCGev3hFIosOR7RBd3Abhc0I9ecOslUn+IdBGpQfTRyEHb4/KEYQjLJIw84gKLKWAQWYPqp3cjeDcViA4AGofzFNV3JTZjSyQ3SBsRlomTipmadqBLkUYFwabkCGksgoZTE6fqQGcF6KqT1hTgTBIUsseF1BQA5LfVqJ/wBlBFf8GoTZxYEFYWkadwkPY/0lVesWZPiNSwSGOohSeRTxB+dAOn2pxOJK5yks+nQUlxUt+AofmAFAgdCiSKE35NR/vDhNE0AY1oefesKMXiQCoVN6NBeVKUZaapfV71eEGo7xw44wqHSoWGximfKBSpKrL4XHI0LfOCcNNGpizCkCT5pSoBrmAAnIwgTRBZg3w+cVqXVlKtyD/HeCCjc2iJkaie70gWEuXVlbDrvvA2KxiSlTAlgQYKVh2S3MfOFK1cWlN7M8BnRK580IQTLDPQPAhmqmAEu+9WBbcwZmMoAgXAEB4bDlbkAtsdoCQ5dJFW5VNflE5ixUU/5+8fQNICRU1c/iA8Y4Omyrn7Q6QCE8hiXLNGUzrMJpIOosx+Fg4htmmOZLqt7oG7fYXjLTdU1YSHJVFIitaAlDVqIoALD7Q78PTnClFyUhgT/Ty+cFJ8OL84SUlCVgOQVJdmFTU84ep8NCSknzJSQaMVOTS7jpCyzQXkosGTygLLlkOgNUuxHOCMQkoUkjhSC5APyiMiQnUFeYOFrAm3wjQYPKpU4FQnCl0hDhL8y8Tlmgin8bIl0ZWdi0+ZUOmwpd79zFeMWkOCAQbuz9O0afOfDslgoTkJVQAqZIPq9Iy2eZWpCXROwyyQaJnIof9xEPDJGXQksU49oUS8HLBBSGBLdHFb7xZMlXdyD1+0RkYWbLHlkyhpe86WCHFbqpFOLdJB1yUv8A/aFA+oeLkuDXgLkYt0jUGPK9tx0h3lMkaQ1j1p+kZ/FygiSS5IUOGlqEnaKMgzsoVQ6kkM1XHImn3Ec42tErp7Gq5J1qBDgkgdKn6QaFshI6lu14VZdiFBKQb1f1Lv8AOD0K4mgNHI+TcQNKZr6Uk6Tqeih22/MNstU5OkPZu3P6QrzLDFGHIamsnulTkj0c+jQ0yRZ8xK0NpYpKaVZJ0F9je3OFfQUNMJI1LFKtxDeh/UfCKsXJGGWVpNBSYlSQyhR6t7W/cPB+GSlKwFBnCiBR2LW5B3+ECeJinVpX7CwnatGqfQn0eFRxdLAlkupTKUFMk7UJBPtXrQhwe8Ey8elSSUgBQUpKgANtw4qH671hbisAuUiUorKzrlpIJJcKdKTX3nKYeYrLky0LWksWJU4J5Vpbe8BnAeDwE2YuaSpKWKSDpDPR7MSdLh+Z3ZiFpUmZMtRm4bBSVaS9vdKac40WXmZpTLLAF1kkctLAbkGh7doR4spUJiksRr0pYFkpT6nr8awLGAl21dSH6QTlk7XwkPdj3vCxSyQU6qVp9WhtlEj2VpZmboClqd45jDoJHlpPJxy9YCnynWggm5cbAU/frFubY2Vh5WuaoM5puSbCl94z8nxb5hPlgIBo9HbbtAbpWNDG5ukbTykAFhevyb6CKJEo1eFOEVOUHlzTq5KYpPQ0cdwacjGhwIKkpUpJSSA45Eio9C4hIZIzehsuCeJbKcYh0EJLHndoUysuaYJpDG5bcUp9I1f8Gf2ICxJIOweKuLIqQhx0sKURqDczT4wiz3OhICUJQCGoz+1cu1BtvzgHx1jlSpkoEAgEqrWuwYuLdIyninMP5oLkpVLlqSXoQpAdv92odwYVYm2jTBxUW32arwzPm4ia61kIJLJB5FnFy14X+J88mSpq0JYhEwJ4quCl9m7fCM54f8Rrw0wFCEqc1Cif2IrxmvEzFTVU1alq0jkw32q0NHDJZG5dGh5McsSUF9xfmeZzAUFw5QDYblXyYCAJOZLCxxMCeJmFN4ZYzAo8tExRUB5YDMHKtSvkzcoWzcENKShyo1LswrSLx4vRjnGUWmPpPiBOvEqIdM5CmSbv7peFMlIWW1oBaxPydoFzPELTJTLKQGJLhi73DwplCDDAqsrm9VJtRR6D4YxS8NMUlaHRNQoMGIJFmaFknMVYZZ0zAhbVT7QI3Stqeh+UIpGMXL9hdxvsfW4gfMsUpanUXoBSxaAvTpybfkWXq5RVDvMsxlzVAy9QcOtLnSFP7r3G/SAF1gHAG8GoX+Y5wUHSHjleRcmSUokubxHHSEkoCladKE+6TVTqq1qF4ipcRxeOOsgsQC1OTaemwt1h4J2TzNcaY2VjCJDEahqDUdufa0VGZV0lgdvqIgiXol9yG+7x8w5d2O9jARjYyyKapYWgBLkkpcWYCnQRosJh9YdmWn7bH97RnsJLKVIUlnKg3qKv8Y1E0qBSUlj+yQQL2v1hJDROOJExJQsEOCHNtQHTlWF+W4xWHCUqRq2DGruCGivOpa0lRQWANRW13EL8rnrUo6gQdWpCqe6zj/pc+ggJaOb2bVM/zJiApJSWU3N6EB7EM8G4vSQ63dJKS6akFqh+V3/MLcuI0zCoOUgqF3cC43FA1IMxcla1Sy+qUpwewAYhheJsYbJw6VJkI1hYWsamSACENMCiNiWD7OX5w5xSgt3bSWHQ1avQux6RkRh1pnIUHCAkoBaqtR907M3KxMafGTGACDpqB2d6GlngMB9xSpctCl6iSonSU1YcqXSDWMtNxZUgBTB1KYA0AASAPjqgjOcboSiXLIYKKlarOKMwanyYdYRS8Vr0KLFxXoSpX6QEtDrsNRg9QLe0PT6esFZUFayAQBcj9nvFacaHCUcS7Cwvzhbj85TJJKlaCBVg99qPB29DCP8AxExhOIEoKJTLSLn3lB1H6D0hHlUwhQiGPzCWuYVzFqKlX0p+6iIvw+ZYRIDS56lcypAHwikoPjVFccoxabZ6f4OxJdOoON43eC45y0oI0AhnDkUD/N48c8OeJpcqyJhcm6k79OUeleDc8SVOTfmBv2MJ6bC4zfJB9dlU4rizefwwZjXrGXz9CZblnb6CNQrGIAfUIwXjDNwHZn5RrypUefB7PGfEImzVTp5J0hZBD26egYRmp85wEuWFgS7PduTxoc1xBQqam6VvSzHt6whlLSwBqdTAd7fOOQ97IKQksagtYDuSeiQG6/WGvhnEFS1pV7JS6j0BHD2JYfHnFeRyfMTMQSxWUghqliSwOwuDACFKkzVJFxqQfpHSqScfJXG3Cp+OjRZtMSRqd+I6U02ufo0VyQQlymrlz9vSF+BQ85IDlKRXq1z2eHchyFKKCpOpRZn3MQ48VQ+SfOVmc8RXR2P2gGfhigseQPoYM8SYjXMFCGFje/KDM4lAywaulg/dqRoi6ikRXuYgKDEpZFlQVicIqXp101BxA65cPyC8flEkywl+Icx12i1IT/Wntxf+MCFERKiN46rAskoaD0SyTQg+rfWK1YFT1UgP/ek/IEn5QEVPHJVBUaEnkcuzTy5nCxqzfCBpQAPf5bwxw+EYl2IKK1szfPeAsUAkFhYUPeMyAw7D4ggpNwXhrl2KVqExiwIBhFl2IPlpPKlB9Y08qefIExioggqADkpF2fcBi0LLQ6HWYYWWxcBi49TWM7h83TIlpIS60G3UHcbhn9D1h3OzOWZY4wQRR+YqA+xLxmM8QlKAoEkE16fpWFj8MLNRiCFvMQ+mZq09H90jmG9RFas30SUIBUOED2SGITYvXpSA8gxWuTMkkatTMobKDh67OQYB/hFJdClPVw7kAm1CXDveOr5ONxlWcy50sJCVpUnQWWLuBUHep+UQ8XZgUS5ek1KynVyOk1rc1MJ8gkKQsFQKiNOl9ruw6N8DBXjOWmZLTXSQsq+KSCfmPWEpcgifDYgm7krCmJNmb50+cDysyRLM4KIT7KkA7hW3oUn4iADiyJi1F1JQkilzyJHdn6xm8ZmRVM1EOHdug2iig2dyo1U7HKCVTEqcgGwoCA4rY3ighM8nWkKDAhz67Qjm5kkslNAQBUdqdP1g/KFytYS9VBn1WpYN2+kHhR3KzO4pQEwsABVqvQ2v0aIooW2N/wAwRmWVrQlE3SrQoJ4iKO1hX59IEQY0+NCL8jaQSBQ1jXZJi1y5fmBYZPtMa9PnGVyfD+bqQeGnCXDONj3hnKxSUypqXDaCO5o24+9rRJ2G0bf/AN7ESruaxncdnxUCVHiNn26xisTjWLA03iibjyYbhYnKhripwN684VqlgqDOx5QOZijVqc4LlIKQl6FXyBg1xGjthaMQpJC+RNeprXvA+aTUqUFpPEqqh/SRaLsdNKgmWkXNPo/76wyy/wAH4jEqmKwoTMShYRxqSkrLOWCqEM5vZoWFe56K5JV9q2v7FmGxYKFAFlEh+Z6Do8bXI8MpUlFWcC+71+8YHNsnn4YgTpZQS7WLsWLEGDsJjseJafLM7y24SkOGHUDaOniUtpkozp7J+MZYRigDUBKSW7l/WBs4zvzNSZaAiWS7Gpu99rbRVlOXTMZP0aiVEFSlKJLAXJe8eh5X4Mk4c6iNatiqvwFoMpRgkn2clKTbR5vOl4iYPNWJihbUQTtYQVKyTE6QsoZKqjVR49FzSamWQFF/7eVLxrEFOIlIC07OKcvpEpZ38DcKfZ4sjIZq6BIKuQPrCvE4NSCUqBBFwbx7hOwCEh0ymUd3NfxCOZlElesqSFA3o9enUQsc2yn+zyJUqIFMbXM/CovJVc+yr5V/MZjHYFco6ZiSk9fzGmORMR40+jY4cjUHSOIB+o6Qs8QSNNQGTZ9ulTEcBOJUkqJIcdKcu0aDEzFIdaSxFUnkDRz+Yz9MXtGOwc1n6tSNJk+ahDj3TZtiaPC3HTiVBUxuKhIEUrQPcctsIZ77FTofS5ACVaVOhXEpBpY3HXfeKMbOSQAknhLEndJDg/Noqy2cCkDUdaXUCQWbSyh8CflEMxUARw8LBqdNmtv84XyMDZRmC5M1KkGxCghqKS1dPKnWH4nBcxSlEMaAgbCM9lwTYuQj+13/AFAY7QwwUlbBm4QD1p/x9IaVAQ7lYw+cPaUHs/Wj7D8wyzibr0C9C/8ApDXPd67whydHESX9qvQtX8+hhvmoKVq5ADUA9AyTts5FYk+xl0K8PlyV4hQD6CkahzBFnu+oW5Qv8bZCBLTPl3ASlSWqR7qg29QD0blDnBYVJQuYmaUK1DSBU8iT2BizI5xVqQQlyQHuKKuEuCm/Rj6QVJp2g0mqPJ6g7giL5eNUkgslxYt849cxkqX5ZmTkoCZYUpiAVaSL150tzjx/FrSpZKU6UmyXdh3N41Y5qa6JTjx8k5uOmKSEKWopFQl6DsIrSraIpHOLPLcxTQik0WYRZSQeX73hxIxwFJQYroQp/wDt27kDpAGCmAMJiNQCgSa2tpJTUfH6CPQ8mybCrQmYiUQhQLMo6gXFXJs7iI5ZKJSCs81xODWJhS1XoOfaIKwEwFikg8jHpk7w7KBKkLHnNZ+5oSbmM5ipbrsdRFSralYVZ/gP0tibAYI0K7J2+kFZhLcByAom78rCG0nDgFI1A1cuGpvSvf4CEniHCLDLCf5ezVblq5d94SMnOZq4rFit+f2y/LJaZigoJCinhRL3mrILD/QkOpRO1N49R8P5aJMgIKlFbqKy1VLXxKPL6xgv8MsGpOIM1SSE+WdLporUQKE2sa949IkYqVNXMkgMpLO5Fi9iDehpC5nviiEd7YF4iy1E9ATMTqBuCWL7EG4LRhsf4Mxsl5UlRXKWX0hYF/6gSG9Lx6Zgk6lhKuEi1HAa1efrBOKwgSkpSoglyFADnXekThkcdIMopnn3hTw6MOkTJimnKZQeg0pLKSHFSQTGvmkAsDRwm25sOkHeQkpKVpSoAcCiHr7xLhnoIExmNEpI8kBfmMiWHCkmZUVJ5XLbJMCUnJ2wrQozLwz5xdCmLl9X0tdxDXBYUykJlBbL0nSb9+97RfgcGMMoSzqUghJ1Ee0SCVEGtz2iePWhqsU7ppcMzkwt+AkZ+K0o0vqIF2uN2A3vAmBxEpZGkgJVYGj0tWMx4oxMyakysKAoNqmKSpPCke7eg/4jJ5Pm86WoBKyUuHSpyGH09IdY7VgcqZ6ZjMMgKOkkBDE99hz/AOYpxuSa0mzEVSQGO94GwGYypqDLWoncghn3psWi+ZPOihMtOzMfSrs/SF2hjALwrAKSWFO8MpuIZIVdwAdm7iAZBKkClAK0+EfcHKPEldjzqDS/wMaGRQThpWsMag7MD9orm4ZSFaUFNSFaGAPZ97P8uUdh06FBLnmGIA9OrRHF4haCQCSzs1y9b9qQDgTEOmZr3eo5EbNyPSPmIm23Hb0I+h9YvmzHAWPZIoVVPUdKwBi1g6gDuankRDIVlmX4oBVaF3IHvOKH4HaHeGXxBi3Tevsktz77xl5CnCXZwQ375PDTBZgZZvV/j0/fKDNHJj7LZgRPIBDTGZi9U3HzavKNPn06WZSdQqo6AQzhxqr0CgKRjMLNSVJWAzK1c6GhbnVjGwwyRNGnUzqLuHZq0HPrEZLY6BsPKEsICEggDiUVVr7wfYPboIpw+FUVKKJekqLpYpZSSbpYsTq6vV+0cyPkFcrSJglMDUOnUAdSaOQCrSe6YLybEqdCZktKAXSASQoFhoKSdy5FW9aQNjGI8eZg4lynq2pSSC6aABNbPUt29caYfeOB/wDNm1BB0kEWIKQQ3oW9IQRuxqoozzdskDG48B+FpeIImYtYTJA1Aam1hPtAq90DdqtyjDRf/Fr0eXqOhyW6lvwIGWEpxqLr8gTS7PR/E3irCJlqwuBkp8ogpUtqF90i5V/ed61jv8OsxUpE7D01SxrQf7T7R6soj/qjzdE68GZZmU2RMTMlLKFpsR8wRYg8jEo+njGDiv1jKVOz2eYhPlqmLBZjV9L9U8w/3jNTvCU7EI8ySCShzpAqReg59ILy/HTsdIlTJssEVbRRKlJUU1q6abCnZ40eV46dh5YGl3ulJFGNtnHWsQX2umXe+jArTMnSy0go8sMpbEPzvu8HYWZLl6C5VqS0xJqzBxcV3pGn8R5uTKJ8tWqxCqV6AEuLbxhMN/N1PUhTWp+3gJKtDzySk7ka9GYS1MtI0mm23Igig+kfMtlYefMUpMxIWXCiBxU5mjjqOkZPL1TdXAQkOb+tB+94tOcTJCwJqRxWX2v61EDi/AvJG3wCQmb5hUfLq4LF2ZtO8HzcwQVJHUmpYBtg77Rk8NORNAZaVEsbBvrFmLQmUSxBcinI9IShqQ6z/K1T0pSVrEt+JKFtqbnzgXBiamfpUhScPKAEpHDp1AAFTtXhKul4hJxgAoCoCoIBYPUvWLRmaiNISSCDpr7x3v1Mdb6BSG0+clS0IUgjkxoSHtdqQuzjCjFS1pl6UqS4HAFNf2TevOC0T0GWkTAXazWP2gIGWxclNOIA7HZxeODQvwPh6QjDlI1pWtOlZKkk9QQXA9IjknhmXKTMSpIUhbEKWA6aMQ92tBBnoJIYiWWBN35V6wxVNQQWdv7j0juTOpGPxHhmbLUV4daZg91Kgxr/AHWgzI8QVMiaB5iXoRzLEB96XhhME0L1pLpYJ00ALPbkYR5iUS1eeFuVq4kvzoGF7jaHu1QKowknFkbv8oe4fFFct/eG1fh0fnAyctBFDbbn33i/AYZgsNWxdrbEfmNEmmRVoImrcBVwPg/eKscaB/vSLkqYNubnbpe8DYiYog0Ba8IgsqlqISlNDU78zaEmPdK1A/t9vt6QylsgaqsHNqh61hNjJmovzi0FsSR8OJLQXKxthp9TWrv6QuEfUraKuKYlmyy7MJZCU6XPMfcRq8ixQBKjVgVEAXAFTTasebZWXWjaseheHk1AqSU7P3IpXYiMmRUWix1mOWCbpnagiZblb3jdgAAeRrGJnYeikKVNCwoUUoFJJUAlqPY849cyXw9hyhJmpdSkDWCQpizlG9AT9YLzHJMPMlKkKSEy1aXAOkuKAghmI2b8widBZ4H46lIE1BSCFadKzqCgVJ3B6g8haMvG18fZKZC5ibiWqhKgSRQUFxd67Rio2YncSMuz7HyOjooKfREhziESBjjjd/4cZioTlSndK0lYHJSWc9HB+Qjdoxy0mYkswqlVAamg0/L0jzH/AA9xwlYxOpv5iShJNgSxT6Epb1j1PEy0rQpfaoNz3uN+sYfUKpGnE9CzEFSi601Nag1ej9GjG5y8uYtaac0g3HXlG4n4U820pqASpNGq42dvWM3m+Xy1JBCZj1J1NYGzD4vEoOmO+hVgc4SlIG7b89/xDCfomSZiZgp7Qa4VsR9IQTMOgKUlq0o7fsRVKSXBKmqWcnYWrYRaidg4mqlmoI+NeVoY5TnKkkvd3qaEbg9xBSSJ8opcAiqQoilOY2eE5wM0K0FBKulezEUhqTOV+DeysQnygqWwcOSCdjUEUcbQJl/imSkuQqpv05gPQdIzeXYlclTK1A14TYjfm4gqblcqfxSz5Za1w/1EScYrssoyfRtxm0telKFA67F94qxipUtytepf9Ir+sefLw0+SAooKkvpCkPUjtURpstX58vVLSoEFlagRUAPXeFljrfgCYTNzpAllYVVJHC31gjJlKnvNJWBZKCaf6q1Ie0K81wxRKUhSSAvfn0Hr6wvwOazESwAlRUkMohyB0LOPSp6QVC46A3T2a7NcaEpKVKZthQvse31+UJcJlJxFVFWh7E1Hfl2ud29mJZYQpRJKvO/rmJIA7BXwep6wRgZ0+S6CEkOf5wIGt6sAS/MPB9q0DsykmeokFIozGLlELZTHUnccvT8wBJnnl8/rBmHdVxTt8CKRRkkEyp5UCCOz3DRWscKiAxbeJpAq5rtb7VgTM0LKXQ/Tr2jkFijMMUW0kh+YLgtc/pCxZi7ESlBtQb0igiNUUkRZ8EcY4R0MAdeHEapgcUTU9o2mAm6J4OpkuBT3Tf6j5xiMsxAlgh/aFW7xpsNiQVAuCghz1IZ+xZ4y5FstDo32KTLJmS1J0iYzKFBUD2VCoVevbaMlm0xKJZkyZBLJ1HWl1q01Cy7qAdy72aNLOnIn4dQSStgdLBi6XI2Pb91hhpycSkHEakTpaUoSiXL4glwxJBNymlWu28QTodo80zFY0TUFXEzs3rvf05xmY9pGQSpsud5oCwPZZ0uAkMrhNFEkUq3WPIczw3lzVoYjSos/Lb5NGvDJO0RmqBI6Oj6IsIdHQfIyqYtAWkOC9N6RQMIp2III2ND84Xkvkf6cvgb+DVoGJSuZpOgEpCrFVh8HfvHqOFzbDTphQlaTOZmrVqsDuRuBUR5Dl+WlcxKVK8sH3izDvUfWHmBxM7BlMtQSpKjqlmhBINx1jPmipO0/+GjHFrUlX5PTcVhSEuhJBU4LAANyr9WhFiSQRqCgkXIamzFJ+sKMN45UTpWkkAmxqOodxD7B51JnuUly3ECwLbkOHV6GMzi12UcH2YjOjxlSQzqa13AL9r16QEZmkMp+cajxKlKiS7mhDcoymKkrdtQ9afOLQ2iEkVonmWHT6gj4QKcYvXrc6nd/t2iWIksHHPmDA7xdJDw6NRiSJyApJAPtBzvy9bQuw2aHWhw4dj++kU5biCkbECrPEp+Z8QKUgBL33J3pvEFj241ZseTVp0x2rNVS08BJQS+l3rzDXNojI8RzQtRQdGptWp9L2Kqh39NoRy8w9rhDEu3Jwx/fWACXJLVHOv1h4Y0tNGfO/wDJPs15WmYtRm4mXNGkMNZQXq4Ar0oS3SJY3HJkS0BJSsORRSSwDmpFD2jMYPEaUl0pUTbUlJ+RECThVwGJ5U+QpDfTTeyCkPsZ4jLHSznfceob7wkxOOXMPEsluZMCqUYgYpDGoiyyGqTNJ0uXb6NF2HWLOPxASKivK5gdUlVeJ94jR1juQfNUACDVqxasEFqFjcdLd4RYaepIBAdriGcjGBSX9n99IVoKZHNMOFJ4n2H6xlZ8vSojlGmzXHlKOE1P0N4zM1UVw2JOimOjo6Lkz6DGg8PTSoLFyliH60Ne0Z6G3h+dpmM9CK/rCZF9o0Oz0LIMSfKcAmp9TsOYokfKDJ3iZclKUqlj2ilSisbU0Cvcu5ZusZ7JsyUhHlpfVqpTYnv3hrLxS/MS4TpU/ApmrsdQswbuYxNb2X8E8kztJ/lyZSUVdQCnMxgAHJFSzM8YrxtOTMmJWlBQeJKgXuC4v0MbmblqEBMubKQhaanckEmuoM+9Iwfi/MAuYZSUjTLOkKoSSkMzjYCnpFcPu0LP27M5H0R8jo1kDQZdnhlpCQzDYx8zTNxNWgpDBIN+Zv8ASEIiTxL6Mbs0L1EqobjME7pbtFisVLalehhJqjngfRRb+XLzsYlSAXAUPWC0hIHtFu31hLrMEJn0aBKDGx5ojf8Aj5qLLcEWP0rFeInGYx9kwsnTnbajHq0XImVqXHTeBw0BuMpUSxqFAVLjaA3hkpYUhjuPgRCyGg7WwSio9EkGOWh94+IiZg+TkuS2fEBolKSmr3+UfBE1Sv6h6/mOFmuki8TQKMluX/EVKnA8ohwp6xTMnjYQFHZNuj4pJiCkNeIkx8eKkWxh/wCoGoana3KL8HiNga8meAVXrBMkcnBN6xOSVBTYacEoEkkPu0W4eWPedTO3TpFOHmq5v8IITOAuIi7HQrzTEEkDkIXKMF5geJ+cBmNEFomz5HR0dDinQTgFstPeBotw83SoK5F4D2go9H8PhIWhauRBAqdPDxM1WYGmxO9I0eLwGp16w1CgCoL9OV7RhsrzNCUkvyAa47sOcO8uzFhMCFJKz7AUSSEkCp7ejPvaMMouzSmqKsXLmrmAmYoKYlTjV6VPUW5x51i1krUSGJJJHUmsejysROTrXMQlSkh/8yuk+0wTQtsDfesZ/wAdYFJKZ8uoUAlfRQHCexFPSLYZU6JzWrMk0fI+kR8jSROiZmFm2iEdHHH0Roch8LqxctS5cxAKSQpKnBDAEEcxX0jOxrPA8wjzKs2moIfi1A3uKCnaEyNqNoaCTdMAxvhubKRqoo8kvbmOfwhOQXZi/KPUczBWl0ArJUGJLHT7wZ+7GFqEK4yzO1QxZxSo/WIxzOtlXCuhD4c8OKnkma6UAPpspX4HX4QZnuViWsGQEsoMpNgDzr6fCDZWLMtYa7d61oT+YqT4kUpavK0ps5YEnaj0F69oVzk3fgZUhZnGXJTLVMlqUEOlkEWe/FuHEZ+NRn8gmSZhvqSC1qufrGXiuN2gs+piZiCYm0FlI9HyIamLvElRUswyJ5GdMMVxNcfEM9Yczy7Ix0ETZYIdILC9YHjhRn5IMSQS+0TTYRJHtRmsoSKyO/KPvmE7UiE72/3yi6VYwBkJsWri7UiiLJ/tGK40rokzo6OjoIDoslS9RaK4IwXtiOfRwVk0whYa/wBekanDY0IWhMxJPCSgpd3YAgtt6NUcoyOX/wCYI167H/UfpGfItlY9DiWNSQoApIcEN7Qd29AT2fvFczClQUmYt5RfUnobW5dekLfDHtK7r+8aCVZXpGd6eiy2jyvMcL5cwpuLpPNJsYFjR+M/8xPZX/6jORui7imZX2dHR0dDAOh74XnkKWhNNaRxbp0qBcDej0hFDjwx/m+kJk9rGj2a3DTSFutBJa7EpBrYjYkGhDvC+YESTMKVzEFgoAJHlqcOANQe7hoZ4D2vT7qgLOv8pXb/ALlRliXZRMmhaTpLFSWfq0ZxeXTZagUgq5aXPy2htk1l9/sINkXPYxSMuLoRqxTj8bMVKKZmpwU3o17hoTw5zP2D/thPFIjJkpZibxWiLD+/lBfZVPRVMVUxWoxy94hDpGWUmSUYjH0x8giE0TCLRy1A7MYhHRx1n//Z"/>
          <p:cNvSpPr>
            <a:spLocks noChangeAspect="1" noChangeArrowheads="1"/>
          </p:cNvSpPr>
          <p:nvPr/>
        </p:nvSpPr>
        <p:spPr bwMode="auto">
          <a:xfrm>
            <a:off x="155575" y="-1706563"/>
            <a:ext cx="5238750" cy="3562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53252" name="AutoShape 4" descr="data:image/jpeg;base64,/9j/4AAQSkZJRgABAQAAAQABAAD/2wCEAAkGBxQSEhQUExQWFhUWGRgaGBgYGBofHxodGBwaHBkaGx4aHyggGxwmHRgYITEhJSkrLi4uGiAzODMsNygtLisBCgoKDg0OGxAQGywkHyQtLCwsLCwsLCwsLCwsLCwsLCwsLCwsLCwsLCwsLCwsLCwsLCwsLCwsLCwsLCwsLCwsLP/AABEIALkBEAMBIgACEQEDEQH/xAAbAAACAwEBAQAAAAAAAAAAAAAEBQIDBgAHAf/EAD8QAAECBAQEAwcCBAUDBQAAAAECEQADITEEBRJBIlFhcQYTgTJCkaGxwdHh8BQjUmIHM3KC8ZLC0hUWJGOy/8QAGQEAAwEBAQAAAAAAAAAAAAAAAQIDBAAF/8QAKBEAAgICAgEDBAIDAAAAAAAAAAECEQMhEjFBBDJREyJh8BTBQnGB/9oADAMBAAIRAxEAPwDCSJAUQUlqJdugaoNoLVhGSFUHGk7EHZh8oQTJSwAQvtT91h9lExS5StSnLEkECrbuPS7xjkWQRJmauFSQWZqBiNwX+8RzPLkywgobSXVxDUxUKpoXAobP2EE5UyVm1Xoq1TSrQTnymCQlLENQsxvUEUO8Lexq0LcLh1aSFo16QQlqbU3vQVeHOQJCpE2UQoEKK0ki1QWChR6bGxMJEZmVJBNFaCQ3+g9eloa+H8WGKCUEFNBbqKGj0FW22jpXRyF2AkompWCNCpakqdNAQb0DbcmHDalWk3CtOGgcBJCiriDqU4YGwuOlKGKxl6wtSQoGtQRVncCjbE84swRWmeoaSE6mJB9k6iS9iLkUeBYA3CIafKUoS1IdTEJc8ZCTRtnDiv41pVLXJWybkgcLGjJJGoCjpNYwUuaufLmCUWWgpUlQB2UFEWo5Fe3WNdl+NP8ADy0rTqUJml2IdqKUeZ1KelC4hWEX+RqWklA06FjUpQZgkp9lhqpqUxPuneDpq0KUtBSNQCU2AbXq1NzPTpvC+ZNWqiNKdKpo4XdQ0UYnd2pWrRHBYrVMnOS6cQx3pqWlvgLwthSBMrkJVMSkpqUks3TelKw7wqUMQwcDkNqbiFWFUpMxVa/rtyhn5YdRBr+Y6TGOPlgulIdmbkxN4vCAVNpFBdhdrRHAYAA6ya19IvKWcgirlv3aFCfUS06TQUFaD7xRMQGaWAxDg6RUFiGNv+YKw8xJAdnrQkRw08LuAkWFgxtHAEUrLyo8IFTQcoLl4FMsh7nsR27wwXJAP8tBD/3V6QHN1IcqS9QSdwCbiOsKBF+0UlCSfat+YDnZQpVQal3BSG9YaKmomcSHKvZIUGcGr/sxOYsgEAtTir0tAugozWny1eyG5gCvpt3hvleJlKCgRpVUgNsIivCJX+avFQyZDhbmlDxUr9Y6wtFWNnSQoiVLctQgMH6vYQBhcbqRpMpOsXcU9GvDCblxSGCtqNvEpsny0sWYCpFy3N4dUKKsZOM3SnQE9WuRs+whUl0qqli4vvtQ+sFyfEaFzTRk+ykm36PF2Z6VgIT7Rc9gkfenxh1oDR9TJStnQNXYUgMy9CqJDGjNbs/1gvKZxYEg7glrkXhtMUFp5nrvAumFK0ZSZxJ4W4TQMPh1MQTmCkBlIsdwK9DDmZhtK+ig7Up1HKFOeFKEE+gb91hk7FoEx89K3UBy2+kdJxD0CQegpCPAzVKUwhlpWBqADNWv5ijVaETsKnJ4QWd6n4R2CxBTKURXhIHR4vVgwwbUmnMxXKwi0hQ1KKVEMoH6wNA2N8PiimXJmEGjaiKtY19aQ+xK0q0LFOJwRyP6xmMsSpBKDOLGtksX9IZS0KCAykrSkqo2kl7sbH5QjWx0wHHYdAmqD0c0GmgUCx22J3iGHwq0gAaSBY1dr0FxvHaOJZ0q+G1Lt8YbYBaSwKV1Sx4HYnfnvtBsUkJ6zMVRKmIchwQCGdiLU+cMcHiPMxExKUsoeWVBgRUBiCGev3hFIosOR7RBd3Abhc0I9ecOslUn+IdBGpQfTRyEHb4/KEYQjLJIw84gKLKWAQWYPqp3cjeDcViA4AGofzFNV3JTZjSyQ3SBsRlomTipmadqBLkUYFwabkCGksgoZTE6fqQGcF6KqT1hTgTBIUsseF1BQA5LfVqJ/wBlBFf8GoTZxYEFYWkadwkPY/0lVesWZPiNSwSGOohSeRTxB+dAOn2pxOJK5yks+nQUlxUt+AofmAFAgdCiSKE35NR/vDhNE0AY1oefesKMXiQCoVN6NBeVKUZaapfV71eEGo7xw44wqHSoWGximfKBSpKrL4XHI0LfOCcNNGpizCkCT5pSoBrmAAnIwgTRBZg3w+cVqXVlKtyD/HeCCjc2iJkaie70gWEuXVlbDrvvA2KxiSlTAlgQYKVh2S3MfOFK1cWlN7M8BnRK580IQTLDPQPAhmqmAEu+9WBbcwZmMoAgXAEB4bDlbkAtsdoCQ5dJFW5VNflE5ixUU/5+8fQNICRU1c/iA8Y4Omyrn7Q6QCE8hiXLNGUzrMJpIOosx+Fg4htmmOZLqt7oG7fYXjLTdU1YSHJVFIitaAlDVqIoALD7Q78PTnClFyUhgT/Ty+cFJ8OL84SUlCVgOQVJdmFTU84ep8NCSknzJSQaMVOTS7jpCyzQXkosGTygLLlkOgNUuxHOCMQkoUkjhSC5APyiMiQnUFeYOFrAm3wjQYPKpU4FQnCl0hDhL8y8Tlmgin8bIl0ZWdi0+ZUOmwpd79zFeMWkOCAQbuz9O0afOfDslgoTkJVQAqZIPq9Iy2eZWpCXROwyyQaJnIof9xEPDJGXQksU49oUS8HLBBSGBLdHFb7xZMlXdyD1+0RkYWbLHlkyhpe86WCHFbqpFOLdJB1yUv8A/aFA+oeLkuDXgLkYt0jUGPK9tx0h3lMkaQ1j1p+kZ/FygiSS5IUOGlqEnaKMgzsoVQ6kkM1XHImn3Ec42tErp7Gq5J1qBDgkgdKn6QaFshI6lu14VZdiFBKQb1f1Lv8AOD0K4mgNHI+TcQNKZr6Uk6Tqeih22/MNstU5OkPZu3P6QrzLDFGHIamsnulTkj0c+jQ0yRZ8xK0NpYpKaVZJ0F9je3OFfQUNMJI1LFKtxDeh/UfCKsXJGGWVpNBSYlSQyhR6t7W/cPB+GSlKwFBnCiBR2LW5B3+ECeJinVpX7CwnatGqfQn0eFRxdLAlkupTKUFMk7UJBPtXrQhwe8Ey8elSSUgBQUpKgANtw4qH671hbisAuUiUorKzrlpIJJcKdKTX3nKYeYrLky0LWksWJU4J5Vpbe8BnAeDwE2YuaSpKWKSDpDPR7MSdLh+Z3ZiFpUmZMtRm4bBSVaS9vdKac40WXmZpTLLAF1kkctLAbkGh7doR4spUJiksRr0pYFkpT6nr8awLGAl21dSH6QTlk7XwkPdj3vCxSyQU6qVp9WhtlEj2VpZmboClqd45jDoJHlpPJxy9YCnynWggm5cbAU/frFubY2Vh5WuaoM5puSbCl94z8nxb5hPlgIBo9HbbtAbpWNDG5ukbTykAFhevyb6CKJEo1eFOEVOUHlzTq5KYpPQ0cdwacjGhwIKkpUpJSSA45Eio9C4hIZIzehsuCeJbKcYh0EJLHndoUysuaYJpDG5bcUp9I1f8Gf2ICxJIOweKuLIqQhx0sKURqDczT4wiz3OhICUJQCGoz+1cu1BtvzgHx1jlSpkoEAgEqrWuwYuLdIyninMP5oLkpVLlqSXoQpAdv92odwYVYm2jTBxUW32arwzPm4ia61kIJLJB5FnFy14X+J88mSpq0JYhEwJ4quCl9m7fCM54f8Rrw0wFCEqc1Cif2IrxmvEzFTVU1alq0jkw32q0NHDJZG5dGh5McsSUF9xfmeZzAUFw5QDYblXyYCAJOZLCxxMCeJmFN4ZYzAo8tExRUB5YDMHKtSvkzcoWzcENKShyo1LswrSLx4vRjnGUWmPpPiBOvEqIdM5CmSbv7peFMlIWW1oBaxPydoFzPELTJTLKQGJLhi73DwplCDDAqsrm9VJtRR6D4YxS8NMUlaHRNQoMGIJFmaFknMVYZZ0zAhbVT7QI3Stqeh+UIpGMXL9hdxvsfW4gfMsUpanUXoBSxaAvTpybfkWXq5RVDvMsxlzVAy9QcOtLnSFP7r3G/SAF1gHAG8GoX+Y5wUHSHjleRcmSUokubxHHSEkoCladKE+6TVTqq1qF4ipcRxeOOsgsQC1OTaemwt1h4J2TzNcaY2VjCJDEahqDUdufa0VGZV0lgdvqIgiXol9yG+7x8w5d2O9jARjYyyKapYWgBLkkpcWYCnQRosJh9YdmWn7bH97RnsJLKVIUlnKg3qKv8Y1E0qBSUlj+yQQL2v1hJDROOJExJQsEOCHNtQHTlWF+W4xWHCUqRq2DGruCGivOpa0lRQWANRW13EL8rnrUo6gQdWpCqe6zj/pc+ggJaOb2bVM/zJiApJSWU3N6EB7EM8G4vSQ63dJKS6akFqh+V3/MLcuI0zCoOUgqF3cC43FA1IMxcla1Sy+qUpwewAYhheJsYbJw6VJkI1hYWsamSACENMCiNiWD7OX5w5xSgt3bSWHQ1avQux6RkRh1pnIUHCAkoBaqtR907M3KxMafGTGACDpqB2d6GlngMB9xSpctCl6iSonSU1YcqXSDWMtNxZUgBTB1KYA0AASAPjqgjOcboSiXLIYKKlarOKMwanyYdYRS8Vr0KLFxXoSpX6QEtDrsNRg9QLe0PT6esFZUFayAQBcj9nvFacaHCUcS7Cwvzhbj85TJJKlaCBVg99qPB29DCP8AxExhOIEoKJTLSLn3lB1H6D0hHlUwhQiGPzCWuYVzFqKlX0p+6iIvw+ZYRIDS56lcypAHwikoPjVFccoxabZ6f4OxJdOoON43eC45y0oI0AhnDkUD/N48c8OeJpcqyJhcm6k79OUeleDc8SVOTfmBv2MJ6bC4zfJB9dlU4rizefwwZjXrGXz9CZblnb6CNQrGIAfUIwXjDNwHZn5RrypUefB7PGfEImzVTp5J0hZBD26egYRmp85wEuWFgS7PduTxoc1xBQqam6VvSzHt6whlLSwBqdTAd7fOOQ97IKQksagtYDuSeiQG6/WGvhnEFS1pV7JS6j0BHD2JYfHnFeRyfMTMQSxWUghqliSwOwuDACFKkzVJFxqQfpHSqScfJXG3Cp+OjRZtMSRqd+I6U02ufo0VyQQlymrlz9vSF+BQ85IDlKRXq1z2eHchyFKKCpOpRZn3MQ48VQ+SfOVmc8RXR2P2gGfhigseQPoYM8SYjXMFCGFje/KDM4lAywaulg/dqRoi6ikRXuYgKDEpZFlQVicIqXp101BxA65cPyC8flEkywl+Icx12i1IT/Wntxf+MCFERKiN46rAskoaD0SyTQg+rfWK1YFT1UgP/ek/IEn5QEVPHJVBUaEnkcuzTy5nCxqzfCBpQAPf5bwxw+EYl2IKK1szfPeAsUAkFhYUPeMyAw7D4ggpNwXhrl2KVqExiwIBhFl2IPlpPKlB9Y08qefIExioggqADkpF2fcBi0LLQ6HWYYWWxcBi49TWM7h83TIlpIS60G3UHcbhn9D1h3OzOWZY4wQRR+YqA+xLxmM8QlKAoEkE16fpWFj8MLNRiCFvMQ+mZq09H90jmG9RFas30SUIBUOED2SGITYvXpSA8gxWuTMkkatTMobKDh67OQYB/hFJdClPVw7kAm1CXDveOr5ONxlWcy50sJCVpUnQWWLuBUHep+UQ8XZgUS5ek1KynVyOk1rc1MJ8gkKQsFQKiNOl9ruw6N8DBXjOWmZLTXSQsq+KSCfmPWEpcgifDYgm7krCmJNmb50+cDysyRLM4KIT7KkA7hW3oUn4iADiyJi1F1JQkilzyJHdn6xm8ZmRVM1EOHdug2iig2dyo1U7HKCVTEqcgGwoCA4rY3ighM8nWkKDAhz67Qjm5kkslNAQBUdqdP1g/KFytYS9VBn1WpYN2+kHhR3KzO4pQEwsABVqvQ2v0aIooW2N/wAwRmWVrQlE3SrQoJ4iKO1hX59IEQY0+NCL8jaQSBQ1jXZJi1y5fmBYZPtMa9PnGVyfD+bqQeGnCXDONj3hnKxSUypqXDaCO5o24+9rRJ2G0bf/AN7ESruaxncdnxUCVHiNn26xisTjWLA03iibjyYbhYnKhripwN684VqlgqDOx5QOZijVqc4LlIKQl6FXyBg1xGjthaMQpJC+RNeprXvA+aTUqUFpPEqqh/SRaLsdNKgmWkXNPo/76wyy/wAH4jEqmKwoTMShYRxqSkrLOWCqEM5vZoWFe56K5JV9q2v7FmGxYKFAFlEh+Z6Do8bXI8MpUlFWcC+71+8YHNsnn4YgTpZQS7WLsWLEGDsJjseJafLM7y24SkOGHUDaOniUtpkozp7J+MZYRigDUBKSW7l/WBs4zvzNSZaAiWS7Gpu99rbRVlOXTMZP0aiVEFSlKJLAXJe8eh5X4Mk4c6iNatiqvwFoMpRgkn2clKTbR5vOl4iYPNWJihbUQTtYQVKyTE6QsoZKqjVR49FzSamWQFF/7eVLxrEFOIlIC07OKcvpEpZ38DcKfZ4sjIZq6BIKuQPrCvE4NSCUqBBFwbx7hOwCEh0ymUd3NfxCOZlElesqSFA3o9enUQsc2yn+zyJUqIFMbXM/CovJVc+yr5V/MZjHYFco6ZiSk9fzGmORMR40+jY4cjUHSOIB+o6Qs8QSNNQGTZ9ulTEcBOJUkqJIcdKcu0aDEzFIdaSxFUnkDRz+Yz9MXtGOwc1n6tSNJk+ahDj3TZtiaPC3HTiVBUxuKhIEUrQPcctsIZ77FTofS5ACVaVOhXEpBpY3HXfeKMbOSQAknhLEndJDg/Noqy2cCkDUdaXUCQWbSyh8CflEMxUARw8LBqdNmtv84XyMDZRmC5M1KkGxCghqKS1dPKnWH4nBcxSlEMaAgbCM9lwTYuQj+13/AFAY7QwwUlbBm4QD1p/x9IaVAQ7lYw+cPaUHs/Wj7D8wyzibr0C9C/8ApDXPd67whydHESX9qvQtX8+hhvmoKVq5ADUA9AyTts5FYk+xl0K8PlyV4hQD6CkahzBFnu+oW5Qv8bZCBLTPl3ASlSWqR7qg29QD0blDnBYVJQuYmaUK1DSBU8iT2BizI5xVqQQlyQHuKKuEuCm/Rj6QVJp2g0mqPJ6g7giL5eNUkgslxYt849cxkqX5ZmTkoCZYUpiAVaSL150tzjx/FrSpZKU6UmyXdh3N41Y5qa6JTjx8k5uOmKSEKWopFQl6DsIrSraIpHOLPLcxTQik0WYRZSQeX73hxIxwFJQYroQp/wDt27kDpAGCmAMJiNQCgSa2tpJTUfH6CPQ8mybCrQmYiUQhQLMo6gXFXJs7iI5ZKJSCs81xODWJhS1XoOfaIKwEwFikg8jHpk7w7KBKkLHnNZ+5oSbmM5ipbrsdRFSralYVZ/gP0tibAYI0K7J2+kFZhLcByAom78rCG0nDgFI1A1cuGpvSvf4CEniHCLDLCf5ezVblq5d94SMnOZq4rFit+f2y/LJaZigoJCinhRL3mrILD/QkOpRO1N49R8P5aJMgIKlFbqKy1VLXxKPL6xgv8MsGpOIM1SSE+WdLporUQKE2sa949IkYqVNXMkgMpLO5Fi9iDehpC5nviiEd7YF4iy1E9ATMTqBuCWL7EG4LRhsf4Mxsl5UlRXKWX0hYF/6gSG9Lx6Zgk6lhKuEi1HAa1efrBOKwgSkpSoglyFADnXekThkcdIMopnn3hTw6MOkTJimnKZQeg0pLKSHFSQTGvmkAsDRwm25sOkHeQkpKVpSoAcCiHr7xLhnoIExmNEpI8kBfmMiWHCkmZUVJ5XLbJMCUnJ2wrQozLwz5xdCmLl9X0tdxDXBYUykJlBbL0nSb9+97RfgcGMMoSzqUghJ1Ee0SCVEGtz2iePWhqsU7ppcMzkwt+AkZ+K0o0vqIF2uN2A3vAmBxEpZGkgJVYGj0tWMx4oxMyakysKAoNqmKSpPCke7eg/4jJ5Pm86WoBKyUuHSpyGH09IdY7VgcqZ6ZjMMgKOkkBDE99hz/AOYpxuSa0mzEVSQGO94GwGYypqDLWoncghn3psWi+ZPOihMtOzMfSrs/SF2hjALwrAKSWFO8MpuIZIVdwAdm7iAZBKkClAK0+EfcHKPEldjzqDS/wMaGRQThpWsMag7MD9orm4ZSFaUFNSFaGAPZ97P8uUdh06FBLnmGIA9OrRHF4haCQCSzs1y9b9qQDgTEOmZr3eo5EbNyPSPmIm23Hb0I+h9YvmzHAWPZIoVVPUdKwBi1g6gDuankRDIVlmX4oBVaF3IHvOKH4HaHeGXxBi3Tevsktz77xl5CnCXZwQ375PDTBZgZZvV/j0/fKDNHJj7LZgRPIBDTGZi9U3HzavKNPn06WZSdQqo6AQzhxqr0CgKRjMLNSVJWAzK1c6GhbnVjGwwyRNGnUzqLuHZq0HPrEZLY6BsPKEsICEggDiUVVr7wfYPboIpw+FUVKKJekqLpYpZSSbpYsTq6vV+0cyPkFcrSJglMDUOnUAdSaOQCrSe6YLybEqdCZktKAXSASQoFhoKSdy5FW9aQNjGI8eZg4lynq2pSSC6aABNbPUt29caYfeOB/wDNm1BB0kEWIKQQ3oW9IQRuxqoozzdskDG48B+FpeIImYtYTJA1Aam1hPtAq90DdqtyjDRf/Fr0eXqOhyW6lvwIGWEpxqLr8gTS7PR/E3irCJlqwuBkp8ogpUtqF90i5V/ed61jv8OsxUpE7D01SxrQf7T7R6soj/qjzdE68GZZmU2RMTMlLKFpsR8wRYg8jEo+njGDiv1jKVOz2eYhPlqmLBZjV9L9U8w/3jNTvCU7EI8ySCShzpAqReg59ILy/HTsdIlTJssEVbRRKlJUU1q6abCnZ40eV46dh5YGl3ulJFGNtnHWsQX2umXe+jArTMnSy0go8sMpbEPzvu8HYWZLl6C5VqS0xJqzBxcV3pGn8R5uTKJ8tWqxCqV6AEuLbxhMN/N1PUhTWp+3gJKtDzySk7ka9GYS1MtI0mm23Igig+kfMtlYefMUpMxIWXCiBxU5mjjqOkZPL1TdXAQkOb+tB+94tOcTJCwJqRxWX2v61EDi/AvJG3wCQmb5hUfLq4LF2ZtO8HzcwQVJHUmpYBtg77Rk8NORNAZaVEsbBvrFmLQmUSxBcinI9IShqQ6z/K1T0pSVrEt+JKFtqbnzgXBiamfpUhScPKAEpHDp1AAFTtXhKul4hJxgAoCoCoIBYPUvWLRmaiNISSCDpr7x3v1Mdb6BSG0+clS0IUgjkxoSHtdqQuzjCjFS1pl6UqS4HAFNf2TevOC0T0GWkTAXazWP2gIGWxclNOIA7HZxeODQvwPh6QjDlI1pWtOlZKkk9QQXA9IjknhmXKTMSpIUhbEKWA6aMQ92tBBnoJIYiWWBN35V6wxVNQQWdv7j0juTOpGPxHhmbLUV4daZg91Kgxr/AHWgzI8QVMiaB5iXoRzLEB96XhhME0L1pLpYJ00ALPbkYR5iUS1eeFuVq4kvzoGF7jaHu1QKowknFkbv8oe4fFFct/eG1fh0fnAyctBFDbbn33i/AYZgsNWxdrbEfmNEmmRVoImrcBVwPg/eKscaB/vSLkqYNubnbpe8DYiYog0Ba8IgsqlqISlNDU78zaEmPdK1A/t9vt6QylsgaqsHNqh61hNjJmovzi0FsSR8OJLQXKxthp9TWrv6QuEfUraKuKYlmyy7MJZCU6XPMfcRq8ixQBKjVgVEAXAFTTasebZWXWjaseheHk1AqSU7P3IpXYiMmRUWix1mOWCbpnagiZblb3jdgAAeRrGJnYeikKVNCwoUUoFJJUAlqPY849cyXw9hyhJmpdSkDWCQpizlG9AT9YLzHJMPMlKkKSEy1aXAOkuKAghmI2b8widBZ4H46lIE1BSCFadKzqCgVJ3B6g8haMvG18fZKZC5ibiWqhKgSRQUFxd67Rio2YncSMuz7HyOjooKfREhziESBjjjd/4cZioTlSndK0lYHJSWc9HB+Qjdoxy0mYkswqlVAamg0/L0jzH/AA9xwlYxOpv5iShJNgSxT6Epb1j1PEy0rQpfaoNz3uN+sYfUKpGnE9CzEFSi601Nag1ej9GjG5y8uYtaac0g3HXlG4n4U820pqASpNGq42dvWM3m+Xy1JBCZj1J1NYGzD4vEoOmO+hVgc4SlIG7b89/xDCfomSZiZgp7Qa4VsR9IQTMOgKUlq0o7fsRVKSXBKmqWcnYWrYRaidg4mqlmoI+NeVoY5TnKkkvd3qaEbg9xBSSJ8opcAiqQoilOY2eE5wM0K0FBKulezEUhqTOV+DeysQnygqWwcOSCdjUEUcbQJl/imSkuQqpv05gPQdIzeXYlclTK1A14TYjfm4gqblcqfxSz5Za1w/1EScYrssoyfRtxm0telKFA67F94qxipUtytepf9Ir+sefLw0+SAooKkvpCkPUjtURpstX58vVLSoEFlagRUAPXeFljrfgCYTNzpAllYVVJHC31gjJlKnvNJWBZKCaf6q1Ie0K81wxRKUhSSAvfn0Hr6wvwOazESwAlRUkMohyB0LOPSp6QVC46A3T2a7NcaEpKVKZthQvse31+UJcJlJxFVFWh7E1Hfl2ud29mJZYQpRJKvO/rmJIA7BXwep6wRgZ0+S6CEkOf5wIGt6sAS/MPB9q0DsykmeokFIozGLlELZTHUnccvT8wBJnnl8/rBmHdVxTt8CKRRkkEyp5UCCOz3DRWscKiAxbeJpAq5rtb7VgTM0LKXQ/Tr2jkFijMMUW0kh+YLgtc/pCxZi7ESlBtQb0igiNUUkRZ8EcY4R0MAdeHEapgcUTU9o2mAm6J4OpkuBT3Tf6j5xiMsxAlgh/aFW7xpsNiQVAuCghz1IZ+xZ4y5FstDo32KTLJmS1J0iYzKFBUD2VCoVevbaMlm0xKJZkyZBLJ1HWl1q01Cy7qAdy72aNLOnIn4dQSStgdLBi6XI2Pb91hhpycSkHEakTpaUoSiXL4glwxJBNymlWu28QTodo80zFY0TUFXEzs3rvf05xmY9pGQSpsud5oCwPZZ0uAkMrhNFEkUq3WPIczw3lzVoYjSos/Lb5NGvDJO0RmqBI6Oj6IsIdHQfIyqYtAWkOC9N6RQMIp2III2ND84Xkvkf6cvgb+DVoGJSuZpOgEpCrFVh8HfvHqOFzbDTphQlaTOZmrVqsDuRuBUR5Dl+WlcxKVK8sH3izDvUfWHmBxM7BlMtQSpKjqlmhBINx1jPmipO0/+GjHFrUlX5PTcVhSEuhJBU4LAANyr9WhFiSQRqCgkXIamzFJ+sKMN45UTpWkkAmxqOodxD7B51JnuUly3ECwLbkOHV6GMzi12UcH2YjOjxlSQzqa13AL9r16QEZmkMp+cajxKlKiS7mhDcoymKkrdtQ9afOLQ2iEkVonmWHT6gj4QKcYvXrc6nd/t2iWIksHHPmDA7xdJDw6NRiSJyApJAPtBzvy9bQuw2aHWhw4dj++kU5biCkbECrPEp+Z8QKUgBL33J3pvEFj241ZseTVp0x2rNVS08BJQS+l3rzDXNojI8RzQtRQdGptWp9L2Kqh39NoRy8w9rhDEu3Jwx/fWACXJLVHOv1h4Y0tNGfO/wDJPs15WmYtRm4mXNGkMNZQXq4Ar0oS3SJY3HJkS0BJSsORRSSwDmpFD2jMYPEaUl0pUTbUlJ+RECThVwGJ5U+QpDfTTeyCkPsZ4jLHSznfceob7wkxOOXMPEsluZMCqUYgYpDGoiyyGqTNJ0uXb6NF2HWLOPxASKivK5gdUlVeJ94jR1juQfNUACDVqxasEFqFjcdLd4RYaepIBAdriGcjGBSX9n99IVoKZHNMOFJ4n2H6xlZ8vSojlGmzXHlKOE1P0N4zM1UVw2JOimOjo6Lkz6DGg8PTSoLFyliH60Ne0Z6G3h+dpmM9CK/rCZF9o0Oz0LIMSfKcAmp9TsOYokfKDJ3iZclKUqlj2ilSisbU0Cvcu5ZusZ7JsyUhHlpfVqpTYnv3hrLxS/MS4TpU/ApmrsdQswbuYxNb2X8E8kztJ/lyZSUVdQCnMxgAHJFSzM8YrxtOTMmJWlBQeJKgXuC4v0MbmblqEBMubKQhaanckEmuoM+9Iwfi/MAuYZSUjTLOkKoSSkMzjYCnpFcPu0LP27M5H0R8jo1kDQZdnhlpCQzDYx8zTNxNWgpDBIN+Zv8ASEIiTxL6Mbs0L1EqobjME7pbtFisVLalehhJqjngfRRb+XLzsYlSAXAUPWC0hIHtFu31hLrMEJn0aBKDGx5ojf8Aj5qLLcEWP0rFeInGYx9kwsnTnbajHq0XImVqXHTeBw0BuMpUSxqFAVLjaA3hkpYUhjuPgRCyGg7WwSio9EkGOWh94+IiZg+TkuS2fEBolKSmr3+UfBE1Sv6h6/mOFmuki8TQKMluX/EVKnA8ohwp6xTMnjYQFHZNuj4pJiCkNeIkx8eKkWxh/wCoGoana3KL8HiNga8meAVXrBMkcnBN6xOSVBTYacEoEkkPu0W4eWPedTO3TpFOHmq5v8IITOAuIi7HQrzTEEkDkIXKMF5geJ+cBmNEFomz5HR0dDinQTgFstPeBotw83SoK5F4D2go9H8PhIWhauRBAqdPDxM1WYGmxO9I0eLwGp16w1CgCoL9OV7RhsrzNCUkvyAa47sOcO8uzFhMCFJKz7AUSSEkCp7ejPvaMMouzSmqKsXLmrmAmYoKYlTjV6VPUW5x51i1krUSGJJJHUmsejysROTrXMQlSkh/8yuk+0wTQtsDfesZ/wAdYFJKZ8uoUAlfRQHCexFPSLYZU6JzWrMk0fI+kR8jSROiZmFm2iEdHHH0Roch8LqxctS5cxAKSQpKnBDAEEcxX0jOxrPA8wjzKs2moIfi1A3uKCnaEyNqNoaCTdMAxvhubKRqoo8kvbmOfwhOQXZi/KPUczBWl0ArJUGJLHT7wZ+7GFqEK4yzO1QxZxSo/WIxzOtlXCuhD4c8OKnkma6UAPpspX4HX4QZnuViWsGQEsoMpNgDzr6fCDZWLMtYa7d61oT+YqT4kUpavK0ps5YEnaj0F69oVzk3fgZUhZnGXJTLVMlqUEOlkEWe/FuHEZ+NRn8gmSZhvqSC1qufrGXiuN2gs+piZiCYm0FlI9HyIamLvElRUswyJ5GdMMVxNcfEM9Yczy7Ix0ETZYIdILC9YHjhRn5IMSQS+0TTYRJHtRmsoSKyO/KPvmE7UiE72/3yi6VYwBkJsWri7UiiLJ/tGK40rokzo6OjoIDoslS9RaK4IwXtiOfRwVk0whYa/wBekanDY0IWhMxJPCSgpd3YAgtt6NUcoyOX/wCYI167H/UfpGfItlY9DiWNSQoApIcEN7Qd29AT2fvFczClQUmYt5RfUnobW5dekLfDHtK7r+8aCVZXpGd6eiy2jyvMcL5cwpuLpPNJsYFjR+M/8xPZX/6jORui7imZX2dHR0dDAOh74XnkKWhNNaRxbp0qBcDej0hFDjwx/m+kJk9rGj2a3DTSFutBJa7EpBrYjYkGhDvC+YESTMKVzEFgoAJHlqcOANQe7hoZ4D2vT7qgLOv8pXb/ALlRliXZRMmhaTpLFSWfq0ZxeXTZagUgq5aXPy2htk1l9/sINkXPYxSMuLoRqxTj8bMVKKZmpwU3o17hoTw5zP2D/thPFIjJkpZibxWiLD+/lBfZVPRVMVUxWoxy94hDpGWUmSUYjH0x8giE0TCLRy1A7MYhHRx1n//Z"/>
          <p:cNvSpPr>
            <a:spLocks noChangeAspect="1" noChangeArrowheads="1"/>
          </p:cNvSpPr>
          <p:nvPr/>
        </p:nvSpPr>
        <p:spPr bwMode="auto">
          <a:xfrm>
            <a:off x="155575" y="-1706563"/>
            <a:ext cx="5238750" cy="3562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nspecc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4" y="345989"/>
            <a:ext cx="7483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Y AVANCES DE ACTIVIDADES DE ERRADICACIÓN DE LA ACTIVIDAD MINERA ILEGAL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1015408" y="1161912"/>
            <a:ext cx="7124991" cy="988163"/>
            <a:chOff x="0" y="697"/>
            <a:chExt cx="8643998" cy="713682"/>
          </a:xfrm>
          <a:scene3d>
            <a:camera prst="orthographicFront"/>
            <a:lightRig rig="flat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0" y="697"/>
              <a:ext cx="8643998" cy="71368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4839" y="35536"/>
              <a:ext cx="8574320" cy="6440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i="0" kern="1200" dirty="0" smtClean="0">
                  <a:latin typeface="Arial"/>
                  <a:cs typeface="Arial"/>
                </a:rPr>
                <a:t>CAPACIDAD DE PRODUCCIÓN PARA MINERÍA ARTESANAL</a:t>
              </a:r>
              <a:endParaRPr lang="es-EC" sz="2000" b="1" i="0" kern="1200" dirty="0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1662545" y="2150078"/>
            <a:ext cx="60357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es-EC" sz="2000" b="1" dirty="0" smtClean="0"/>
          </a:p>
          <a:p>
            <a:pPr marL="457200" indent="-457200">
              <a:buAutoNum type="arabicPeriod"/>
            </a:pPr>
            <a:r>
              <a:rPr lang="es-EC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Producción:</a:t>
            </a:r>
          </a:p>
          <a:p>
            <a:pPr marL="457200" indent="-457200"/>
            <a:endParaRPr lang="es-EC" b="1" dirty="0" smtClean="0"/>
          </a:p>
          <a:p>
            <a:pPr marL="457200" indent="-457200">
              <a:buAutoNum type="alphaLcParenR"/>
            </a:pPr>
            <a:r>
              <a:rPr lang="es-EC" b="1" i="1" u="sng" dirty="0" smtClean="0"/>
              <a:t>Materiales de Construcción:</a:t>
            </a:r>
          </a:p>
          <a:p>
            <a:pPr marL="457200" indent="-457200"/>
            <a:endParaRPr lang="es-EC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s-EC" dirty="0" smtClean="0"/>
              <a:t>Minería de aluviales o materiales 	100 metros cúbicos por día no consolidados</a:t>
            </a:r>
            <a:endParaRPr lang="es-EC" dirty="0" smtClean="0">
              <a:solidFill>
                <a:schemeClr val="tx2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endParaRPr lang="es-EC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s-EC" dirty="0" smtClean="0"/>
              <a:t>Minería a cielo abierto en rocas duras:	50 toneladas métricas por día. </a:t>
            </a:r>
            <a:endParaRPr lang="es-EC" dirty="0" smtClean="0">
              <a:solidFill>
                <a:schemeClr val="tx2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endParaRPr lang="es-ES" dirty="0" smtClean="0"/>
          </a:p>
          <a:p>
            <a:endParaRPr lang="es-ES" sz="2400" b="1" dirty="0" smtClean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731748" y="833480"/>
            <a:ext cx="5571095" cy="10779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USO DE MAQUINARIA PARA LA EXTRACCIÓN DE MATERIALES DE CONSTRUCCIÓN EN CANTERA PARA MINERÍA ARTESANAL</a:t>
            </a:r>
            <a:endParaRPr lang="es-EC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41201" y="2003996"/>
            <a:ext cx="566164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s-EC" b="1" dirty="0" smtClean="0"/>
              <a:t>		</a:t>
            </a:r>
            <a:r>
              <a:rPr lang="es-EC" sz="1500" b="1" dirty="0" smtClean="0"/>
              <a:t>Minado: 	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Una excavadora (Potencia neta de 90 HP, capacidad máxima del cucharón 0.60 m3, profundidad de excavación 5.50 m) 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Martillo perforador neumático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Martillo perforador eléctrico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Barrenos de perforación de hasta 1.50 m.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Compresor con capacidad de 180 </a:t>
            </a:r>
            <a:r>
              <a:rPr lang="es-EC" sz="1500" dirty="0" err="1" smtClean="0"/>
              <a:t>cfm</a:t>
            </a:r>
            <a:endParaRPr lang="es-EC" sz="1500" b="1" dirty="0" smtClean="0"/>
          </a:p>
          <a:p>
            <a:pPr marL="457200" indent="-457200"/>
            <a:r>
              <a:rPr lang="es-EC" sz="1500" b="1" dirty="0" smtClean="0"/>
              <a:t>		Clasificación carga y transporte: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Criba 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Trituradora de mandíbulas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Cargadora frontal (potencia 94 HP, capacidad cucharón 1 m3.)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s-EC" sz="1500" dirty="0" smtClean="0"/>
              <a:t>Volquete de hasta 8 m3</a:t>
            </a:r>
            <a:r>
              <a:rPr lang="es-EC" sz="1500" b="1" dirty="0" smtClean="0"/>
              <a:t>		</a:t>
            </a:r>
          </a:p>
          <a:p>
            <a:pPr marL="457200" indent="-457200"/>
            <a:r>
              <a:rPr lang="es-EC" sz="1500" b="1" dirty="0" smtClean="0"/>
              <a:t>		Equipos auxiliares:  </a:t>
            </a:r>
          </a:p>
          <a:p>
            <a:pPr lvl="3">
              <a:buFont typeface="Arial" pitchFamily="34" charset="0"/>
              <a:buChar char="•"/>
            </a:pPr>
            <a:r>
              <a:rPr lang="es-EC" sz="1500" dirty="0" smtClean="0"/>
              <a:t> 	Bombas de agua</a:t>
            </a:r>
          </a:p>
          <a:p>
            <a:pPr lvl="3">
              <a:buFont typeface="Arial" pitchFamily="34" charset="0"/>
              <a:buChar char="•"/>
            </a:pPr>
            <a:r>
              <a:rPr lang="es-EC" sz="1500" dirty="0" smtClean="0"/>
              <a:t>	Generador eléctrico	</a:t>
            </a:r>
            <a:endParaRPr lang="es-ES" sz="1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 bwMode="auto">
          <a:xfrm>
            <a:off x="914400" y="1069026"/>
            <a:ext cx="6932141" cy="1002824"/>
          </a:xfrm>
          <a:prstGeom prst="roundRect">
            <a:avLst/>
          </a:prstGeom>
          <a:solidFill>
            <a:srgbClr val="0070C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963828" y="1143168"/>
            <a:ext cx="6549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USO DE MAQUINARIA PARA LA EXTRACCIÓN DE </a:t>
            </a:r>
            <a:r>
              <a:rPr lang="es-EC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Rounded MT Bold"/>
              </a:rPr>
              <a:t>MATERIALES DE CONSTRUCCIÓN EN ALUVIALES</a:t>
            </a:r>
            <a:endParaRPr lang="es-EC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Rounded MT Bold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532238" y="2656703"/>
            <a:ext cx="5980671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None/>
            </a:pPr>
            <a:r>
              <a:rPr lang="es-EC" sz="1600" b="1" dirty="0" smtClean="0"/>
              <a:t>Minado: 	</a:t>
            </a:r>
          </a:p>
          <a:p>
            <a:pPr marL="457200" indent="-457200"/>
            <a:r>
              <a:rPr lang="es-EC" sz="1600" dirty="0" smtClean="0"/>
              <a:t>Una excavadora (Potencia neta de 90 HP, capacidad máxima del cucharón 0.60 m3, profundidad de excavación 5.50 m) </a:t>
            </a:r>
            <a:endParaRPr lang="es-EC" sz="1600" b="1" dirty="0" smtClean="0"/>
          </a:p>
          <a:p>
            <a:pPr marL="457200" indent="-457200">
              <a:buNone/>
            </a:pPr>
            <a:r>
              <a:rPr lang="es-EC" sz="1600" b="1" dirty="0" smtClean="0"/>
              <a:t>Clasificación carga y transporte:</a:t>
            </a:r>
          </a:p>
          <a:p>
            <a:pPr marL="457200" indent="-457200"/>
            <a:r>
              <a:rPr lang="es-EC" sz="1600" dirty="0" smtClean="0"/>
              <a:t>Criba </a:t>
            </a:r>
          </a:p>
          <a:p>
            <a:pPr marL="457200" indent="-457200"/>
            <a:r>
              <a:rPr lang="es-EC" sz="1600" dirty="0" smtClean="0"/>
              <a:t>Cargadora frontal (potencia 94 HP, capacidad cucharón 1 m3.)</a:t>
            </a:r>
          </a:p>
          <a:p>
            <a:pPr marL="457200" indent="-457200"/>
            <a:r>
              <a:rPr lang="es-EC" sz="1600" dirty="0" smtClean="0"/>
              <a:t>Volquete de hasta 8 m3</a:t>
            </a:r>
            <a:r>
              <a:rPr lang="es-EC" sz="1600" b="1" dirty="0" smtClean="0"/>
              <a:t>		</a:t>
            </a:r>
          </a:p>
          <a:p>
            <a:pPr marL="457200" indent="-457200">
              <a:buNone/>
            </a:pPr>
            <a:r>
              <a:rPr lang="es-EC" sz="1600" b="1" dirty="0" smtClean="0"/>
              <a:t>Equipos auxiliares:  </a:t>
            </a:r>
          </a:p>
          <a:p>
            <a:pPr marL="457200" indent="-457200">
              <a:spcBef>
                <a:spcPts val="0"/>
              </a:spcBef>
            </a:pPr>
            <a:r>
              <a:rPr lang="es-EC" sz="1600" dirty="0" smtClean="0"/>
              <a:t>Bombas de agua</a:t>
            </a:r>
          </a:p>
          <a:p>
            <a:pPr marL="457200" indent="-457200">
              <a:spcBef>
                <a:spcPts val="0"/>
              </a:spcBef>
            </a:pPr>
            <a:r>
              <a:rPr lang="es-EC" sz="1600" dirty="0" smtClean="0"/>
              <a:t>Generador eléctrico	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62545" y="1069026"/>
            <a:ext cx="647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800" b="1" dirty="0" smtClean="0">
                <a:solidFill>
                  <a:schemeClr val="bg1"/>
                </a:solidFill>
                <a:cs typeface="Arial Rounded MT Bold"/>
              </a:rPr>
              <a:t>RESULTADOS Y AVANCES DE ACTIVIDADES DE ERRADICACIÓN DE LA ACTIVIDAD MINERA ILEGAL</a:t>
            </a:r>
            <a:endParaRPr lang="es-EC" sz="2800" dirty="0">
              <a:solidFill>
                <a:schemeClr val="bg1"/>
              </a:solidFill>
              <a:cs typeface="Arial Rounded MT Bold"/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1015409" y="1161912"/>
            <a:ext cx="6892916" cy="988163"/>
            <a:chOff x="0" y="697"/>
            <a:chExt cx="8643998" cy="713682"/>
          </a:xfrm>
          <a:scene3d>
            <a:camera prst="orthographicFront"/>
            <a:lightRig rig="flat" dir="t"/>
          </a:scene3d>
        </p:grpSpPr>
        <p:sp>
          <p:nvSpPr>
            <p:cNvPr id="12" name="11 Rectángulo redondeado"/>
            <p:cNvSpPr/>
            <p:nvPr/>
          </p:nvSpPr>
          <p:spPr>
            <a:xfrm>
              <a:off x="0" y="697"/>
              <a:ext cx="8643998" cy="71368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4839" y="35536"/>
              <a:ext cx="8574320" cy="6440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i="0" kern="1200" dirty="0" smtClean="0">
                  <a:latin typeface="Arial"/>
                  <a:cs typeface="Arial"/>
                </a:rPr>
                <a:t>CAPACIDAD DE PRODUCCIÓN PARA PEQUEÑA MINERÍA</a:t>
              </a:r>
              <a:endParaRPr lang="es-EC" sz="2000" b="1" i="0" kern="1200" dirty="0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1662545" y="2454021"/>
            <a:ext cx="60357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es-EC" sz="2000" b="1" dirty="0" smtClean="0"/>
          </a:p>
          <a:p>
            <a:pPr marL="457200" indent="-457200">
              <a:buAutoNum type="arabicPeriod"/>
            </a:pPr>
            <a:r>
              <a:rPr lang="es-EC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Producción:</a:t>
            </a:r>
          </a:p>
          <a:p>
            <a:pPr marL="457200" indent="-457200"/>
            <a:endParaRPr lang="es-EC" b="1" dirty="0" smtClean="0"/>
          </a:p>
          <a:p>
            <a:pPr marL="457200" indent="-457200">
              <a:buAutoNum type="alphaLcParenR"/>
            </a:pPr>
            <a:r>
              <a:rPr lang="es-EC" b="1" i="1" u="sng" dirty="0" smtClean="0"/>
              <a:t>Materiales de Construcción: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s-EC" dirty="0" smtClean="0"/>
          </a:p>
          <a:p>
            <a:pPr marL="914400" lvl="1" indent="-457200">
              <a:buFont typeface="Arial" pitchFamily="34" charset="0"/>
              <a:buChar char="•"/>
            </a:pPr>
            <a:r>
              <a:rPr lang="es-EC" dirty="0" smtClean="0"/>
              <a:t>Minería de aluviales o materiales 	800 metros cúbicos por día no consolidados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s-EC" dirty="0" smtClean="0"/>
              <a:t>Minería a cielo abierto en rocas duras:	500 toneladas métricas por día. </a:t>
            </a:r>
            <a:endParaRPr lang="es-ES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662545" y="5313405"/>
            <a:ext cx="6217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NOTA: </a:t>
            </a:r>
          </a:p>
          <a:p>
            <a:pPr algn="just"/>
            <a:r>
              <a:rPr lang="es-ES" dirty="0" smtClean="0"/>
              <a:t>En la extracción de materiales de construcción en pequeña minería no existe restricción para uso de maquinaria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4011613" y="150812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25214" y="2097750"/>
            <a:ext cx="7598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Y CONTROL DE OBLIGACIONES ECONÓMICAS MINERAS</a:t>
            </a:r>
          </a:p>
          <a:p>
            <a:pPr algn="ctr"/>
            <a:r>
              <a:rPr lang="es-E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ÁRIDOS Y PÉTREOS</a:t>
            </a:r>
          </a:p>
          <a:p>
            <a:pPr algn="ctr"/>
            <a:r>
              <a:rPr lang="es-ES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RESOLUCIÓN No. 0004-CNC-2014  06-nov.-2014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306320" y="4338320"/>
            <a:ext cx="449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</a:rPr>
              <a:t>Art. 12.- </a:t>
            </a:r>
            <a:r>
              <a:rPr lang="es-ES" b="1" dirty="0"/>
              <a:t>Control local.-  </a:t>
            </a:r>
            <a:r>
              <a:rPr lang="es-ES" u="sng" dirty="0" smtClean="0">
                <a:solidFill>
                  <a:schemeClr val="accent1"/>
                </a:solidFill>
              </a:rPr>
              <a:t>Numeral </a:t>
            </a:r>
            <a:r>
              <a:rPr lang="es-ES" u="sng" dirty="0">
                <a:solidFill>
                  <a:schemeClr val="accent1"/>
                </a:solidFill>
              </a:rPr>
              <a:t>21: </a:t>
            </a:r>
            <a:r>
              <a:rPr lang="es-ES" dirty="0" smtClean="0"/>
              <a:t>“</a:t>
            </a:r>
            <a:r>
              <a:rPr lang="es-ES" i="1" dirty="0"/>
              <a:t>Ejercer el seguimiento, evaluación, y monitoreo de las obligaciones que emanen de los títulos de concesiones mineras…” </a:t>
            </a:r>
            <a:r>
              <a:rPr lang="es-ES" sz="1600" b="1" dirty="0"/>
              <a:t>(patentes, regalías y utilidades mineras)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163807" y="911844"/>
            <a:ext cx="6558455" cy="104052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Resolución de regulación GAD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85555299"/>
              </p:ext>
            </p:extLst>
          </p:nvPr>
        </p:nvGraphicFramePr>
        <p:xfrm>
          <a:off x="939114" y="2352217"/>
          <a:ext cx="6993214" cy="392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373872" y="939539"/>
            <a:ext cx="6558455" cy="104052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Resolución de regulación GAD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61841909"/>
              </p:ext>
            </p:extLst>
          </p:nvPr>
        </p:nvGraphicFramePr>
        <p:xfrm>
          <a:off x="1064302" y="2268638"/>
          <a:ext cx="7227082" cy="1939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45420296"/>
              </p:ext>
            </p:extLst>
          </p:nvPr>
        </p:nvGraphicFramePr>
        <p:xfrm>
          <a:off x="1064302" y="4259483"/>
          <a:ext cx="7227082" cy="1957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061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524000" y="1883390"/>
            <a:ext cx="6558455" cy="145372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COMPETENCIAS  DE SEGUIMIENTO ECONÓMICO ARCOM </a:t>
            </a:r>
          </a:p>
          <a:p>
            <a:pPr algn="ctr"/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ÁRIDOS Y PÉTREOS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87064" y="3405352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DE MINERÍA </a:t>
            </a:r>
            <a:endParaRPr lang="es-ES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71145" y="1087821"/>
            <a:ext cx="5943600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MINERÍA   ARTESANAL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518745" y="23052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72509" y="2212173"/>
            <a:ext cx="5745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JURÍDICO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671145" y="914826"/>
            <a:ext cx="5943600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PATENTES MINERAS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506627" y="1835235"/>
          <a:ext cx="8182049" cy="484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178155"/>
              </p:ext>
            </p:extLst>
          </p:nvPr>
        </p:nvGraphicFramePr>
        <p:xfrm>
          <a:off x="539552" y="1392068"/>
          <a:ext cx="8208912" cy="485417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89028"/>
                <a:gridCol w="2047737"/>
                <a:gridCol w="1980378"/>
                <a:gridCol w="1791769"/>
              </a:tblGrid>
              <a:tr h="485271">
                <a:tc gridSpan="4">
                  <a:txBody>
                    <a:bodyPr/>
                    <a:lstStyle/>
                    <a:p>
                      <a:pPr algn="ctr" fontAlgn="b"/>
                      <a:endParaRPr lang="es-ES" sz="4000" u="none" strike="noStrike" dirty="0" smtClean="0"/>
                    </a:p>
                    <a:p>
                      <a:pPr algn="ctr" fontAlgn="b"/>
                      <a:r>
                        <a:rPr lang="es-ES" sz="4000" u="none" strike="noStrike" dirty="0" smtClean="0"/>
                        <a:t> </a:t>
                      </a:r>
                      <a:endParaRPr lang="es-ES" sz="40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87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FASE </a:t>
                      </a:r>
                      <a:r>
                        <a:rPr lang="es-ES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MINERA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PEQUEÑA MINERÍA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MEDIANA Y GRAN</a:t>
                      </a:r>
                      <a:r>
                        <a:rPr lang="es-EC" sz="1400" b="1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MINERÍA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19525">
                <a:tc v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U.S. $   </a:t>
                      </a:r>
                      <a:r>
                        <a:rPr lang="es-ES" sz="1600" u="none" strike="noStrike" dirty="0" smtClean="0"/>
                        <a:t>Por  </a:t>
                      </a:r>
                      <a:r>
                        <a:rPr lang="es-ES" sz="1600" u="none" strike="noStrike" dirty="0"/>
                        <a:t>Ha.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    % </a:t>
                      </a:r>
                      <a:r>
                        <a:rPr lang="es-ES" sz="1600" u="none" strike="noStrike" dirty="0" smtClean="0"/>
                        <a:t>R.B.U</a:t>
                      </a:r>
                      <a:r>
                        <a:rPr lang="es-ES" sz="1600" u="none" strike="noStrike" dirty="0"/>
                        <a:t>.  Por  Ha.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U.S.$  AÑO </a:t>
                      </a:r>
                      <a:r>
                        <a:rPr lang="es-ES" sz="1600" u="none" strike="noStrike" dirty="0" smtClean="0"/>
                        <a:t>2014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326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EXPLORACIÓN INICIAL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6,80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2,5 %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8,50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9235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EXPLORACIÓN AVANZADA Y EVALUACIÓN ECONÓMICA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6,80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5 %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17,00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78269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/>
                        <a:t>FASE  DE EXPLOTACIÓN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6,80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10 %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 smtClean="0"/>
                        <a:t>34,00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3830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ARTÍCULO  Nro. 34    </a:t>
                      </a:r>
                      <a:r>
                        <a:rPr lang="es-E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LEY DE </a:t>
                      </a:r>
                      <a:r>
                        <a:rPr lang="es-ES" sz="20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MINERÍA</a:t>
                      </a:r>
                      <a:endParaRPr lang="es-E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1992573" y="1187355"/>
            <a:ext cx="5677469" cy="818866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PATENTES   MINERAS</a:t>
            </a:r>
            <a:endParaRPr lang="es-E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671145" y="1064857"/>
            <a:ext cx="5943600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REGALÍAS MINERAS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23636077"/>
              </p:ext>
            </p:extLst>
          </p:nvPr>
        </p:nvGraphicFramePr>
        <p:xfrm>
          <a:off x="1087821" y="1977286"/>
          <a:ext cx="7600855" cy="452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671145" y="1064857"/>
            <a:ext cx="5943600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REGALÍAS MINERAS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1087821" y="1977286"/>
          <a:ext cx="7600855" cy="452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671144" y="1064857"/>
            <a:ext cx="6312795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/>
              <a:t>UTILIDADES   MINERAS</a:t>
            </a:r>
            <a:endParaRPr lang="es-ES" sz="3600" b="1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625119595"/>
              </p:ext>
            </p:extLst>
          </p:nvPr>
        </p:nvGraphicFramePr>
        <p:xfrm>
          <a:off x="1087821" y="1977286"/>
          <a:ext cx="7600855" cy="452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1671144" y="1064857"/>
            <a:ext cx="6312795" cy="74097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/>
              <a:t>PRESENTACIÓN DE INFORMES </a:t>
            </a:r>
            <a:endParaRPr lang="es-ES" sz="3600" b="1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671144" y="2714266"/>
          <a:ext cx="6694380" cy="245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914396" y="1787858"/>
            <a:ext cx="7410735" cy="253700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marco de la competencia para regular, autorizar y controlar la explotación de materiales áridos y pétreos, corresponden las siguientes atribuciones: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36728" y="1310185"/>
          <a:ext cx="8311486" cy="482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36728" y="1397000"/>
          <a:ext cx="8311486" cy="509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36728" y="996287"/>
          <a:ext cx="8311486" cy="550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262418" y="1664531"/>
            <a:ext cx="6516806" cy="4323768"/>
          </a:xfrm>
        </p:spPr>
        <p:txBody>
          <a:bodyPr>
            <a:normAutofit fontScale="92500"/>
          </a:bodyPr>
          <a:lstStyle/>
          <a:p>
            <a:pPr lvl="0"/>
            <a:r>
              <a:rPr lang="es-BO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CONSTITUCIÓN DE LA REPÚBLICA DEL ECUADOR </a:t>
            </a:r>
            <a:r>
              <a:rPr lang="es-BO" sz="2000" dirty="0" smtClean="0"/>
              <a:t>(Decreto Legislativo/ </a:t>
            </a:r>
            <a:r>
              <a:rPr lang="es-BO" sz="2000" u="sng" dirty="0" smtClean="0">
                <a:hlinkClick r:id="rId2" tooltip="Ver Registro Oficial"/>
              </a:rPr>
              <a:t>Registro Oficial No. 449</a:t>
            </a:r>
            <a:r>
              <a:rPr lang="es-BO" sz="2000" dirty="0" smtClean="0"/>
              <a:t> de 20-oct-2008).</a:t>
            </a:r>
          </a:p>
          <a:p>
            <a:pPr lvl="0"/>
            <a:endParaRPr lang="es-ES" sz="2000" dirty="0" smtClean="0"/>
          </a:p>
          <a:p>
            <a:pPr lvl="0"/>
            <a:r>
              <a:rPr lang="es-BO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DE MINERÍA </a:t>
            </a:r>
            <a:r>
              <a:rPr lang="es-BO" sz="2000" dirty="0" smtClean="0"/>
              <a:t>(Ley 45/ </a:t>
            </a:r>
            <a:r>
              <a:rPr lang="es-BO" sz="2000" u="sng" dirty="0" smtClean="0">
                <a:hlinkClick r:id="rId2" tooltip="Ver Registro Oficial"/>
              </a:rPr>
              <a:t>Registro Oficial No. </a:t>
            </a:r>
            <a:r>
              <a:rPr lang="es-BO" sz="2000" dirty="0" smtClean="0"/>
              <a:t>517 de 29-ene-2009/ Ultima Reforma 16-jul-2013).</a:t>
            </a:r>
          </a:p>
          <a:p>
            <a:pPr lvl="0">
              <a:buNone/>
            </a:pPr>
            <a:r>
              <a:rPr lang="es-BO" sz="2000" dirty="0" smtClean="0"/>
              <a:t>	</a:t>
            </a:r>
            <a:endParaRPr lang="es-ES" sz="2000" dirty="0" smtClean="0"/>
          </a:p>
          <a:p>
            <a:r>
              <a:rPr lang="es-BO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 GENERAL A LA LEY DE MINERÍA </a:t>
            </a:r>
            <a:r>
              <a:rPr lang="es-BO" sz="2000" dirty="0" smtClean="0"/>
              <a:t>(Decreto Ejecutivo No. 119/ </a:t>
            </a:r>
            <a:r>
              <a:rPr lang="es-BO" sz="2000" u="sng" dirty="0" smtClean="0">
                <a:hlinkClick r:id="rId2" tooltip="Ver Registro Oficial"/>
              </a:rPr>
              <a:t>Registro Oficial No. </a:t>
            </a:r>
            <a:r>
              <a:rPr lang="es-BO" sz="2000" dirty="0" smtClean="0"/>
              <a:t>67 de 16-nov-2009).</a:t>
            </a:r>
          </a:p>
          <a:p>
            <a:pPr>
              <a:buNone/>
            </a:pPr>
            <a:endParaRPr lang="es-BO" sz="2000" dirty="0" smtClean="0"/>
          </a:p>
          <a:p>
            <a:r>
              <a:rPr lang="es-BO" sz="2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REGLAMENTO DE RÉGIMEN ESPECIAL DE PEQUEÑA MINERÍA Y MINERÍA ARTESANAL </a:t>
            </a:r>
            <a:r>
              <a:rPr lang="es-BO" sz="2000" dirty="0" smtClean="0"/>
              <a:t>(Decreto Ejecutivo No. 120/ </a:t>
            </a:r>
            <a:r>
              <a:rPr lang="es-BO" sz="2000" u="sng" dirty="0" smtClean="0">
                <a:hlinkClick r:id="rId2" tooltip="Ver Registro Oficial"/>
              </a:rPr>
              <a:t>Registro Oficial No. </a:t>
            </a:r>
            <a:r>
              <a:rPr lang="es-BO" sz="2000" dirty="0" smtClean="0"/>
              <a:t>67 de 16-nov-2009)</a:t>
            </a:r>
            <a:endParaRPr lang="es-ES" sz="20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666960" y="1027258"/>
            <a:ext cx="5019840" cy="9440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s-E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Unicode MS"/>
              <a:ea typeface="+mj-ea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36728" y="996287"/>
          <a:ext cx="8311486" cy="550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36728" y="996287"/>
          <a:ext cx="8311486" cy="550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2634014" y="1397000"/>
          <a:ext cx="4053383" cy="509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35680" y="1371599"/>
          <a:ext cx="6487299" cy="51799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29279"/>
                <a:gridCol w="2341848"/>
                <a:gridCol w="1038724"/>
                <a:gridCol w="1038724"/>
                <a:gridCol w="1038724"/>
              </a:tblGrid>
              <a:tr h="3068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REGIONAL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PROVINCIA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MATERIALES DE CONSTRUCCION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MINERÍA ARTESANAL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TOTALES</a:t>
                      </a:r>
                    </a:p>
                  </a:txBody>
                  <a:tcPr marL="7357" marR="7357" marT="7357" marB="0" anchor="ctr">
                    <a:solidFill>
                      <a:srgbClr val="0070C0"/>
                    </a:solidFill>
                  </a:tcPr>
                </a:tc>
              </a:tr>
              <a:tr h="1695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CUENCA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AZUAY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83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CAÑAR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GUAYAQUIL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BOLIVAR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GALAPAGOS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GUAYAS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66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LOS RÍOS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MANABÍ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SANTA ELENA 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84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SANTO DOMINGO DE LOS TSACHILAS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IBARRA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CARCHI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ESMERALDAS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IMBABURA 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SUCUMBIOS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LOJA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LOJA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55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97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MACAS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MORONA SANTIAGO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MACHALA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EL ORO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41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104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RIOBAMBA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CHIMBORAZO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COTOPAXI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PASTAZA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/>
                        <a:t>TUNGURAHUA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18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/>
                        <a:t>TENA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NAPO 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ORELLANA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PICHINCHA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44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95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ZAMORA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/>
                        <a:t>ZAMORA CHINCHIPE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/>
                        <a:t>21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57" marR="7357" marT="73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53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ES" sz="14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456</a:t>
                      </a:r>
                      <a:endParaRPr lang="es-ES" sz="1400" b="1" i="0" u="none" strike="noStrike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1153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1346889" y="741405"/>
            <a:ext cx="6116593" cy="481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CONCESIONES MINERAS PARA MATERIAES DE CONSTRUCCIÓN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482816" y="840261"/>
            <a:ext cx="6116593" cy="481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LIBRES APROVECHAMIENTO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643450" y="1556951"/>
          <a:ext cx="5820032" cy="4869049"/>
        </p:xfrm>
        <a:graphic>
          <a:graphicData uri="http://schemas.openxmlformats.org/drawingml/2006/table">
            <a:tbl>
              <a:tblPr/>
              <a:tblGrid>
                <a:gridCol w="1364070"/>
                <a:gridCol w="2787800"/>
                <a:gridCol w="1668162"/>
              </a:tblGrid>
              <a:tr h="45651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REGIONAL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PROVINCIA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LIBRES APROVECHAMIENTOS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2881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CUENCA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AZUAY 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CAÑAR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GUAYAQUIL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BOLIVAR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GALAPAGOS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GUAYAS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LOS RÍOS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MANABÍ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SANTA ELENA 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234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SANTO DOMINGO DE LOS TSACHILAS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IBARRA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CARCHI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ESMERALDAS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IMBABURA 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SUCUMBIOS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RIOBAMBA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CHIMBORAZO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COTOPAXI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PASTAZA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6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TUNGURAHUA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MACHALA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 ORO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LOJA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LOJA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253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MACAS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MORONA SANTIAGO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81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TENA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 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ORELLANA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881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PICHINCHA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253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ZAMORA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ZAMORA CHINCHIPE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11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 POR PROVINCIA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768</a:t>
                      </a:r>
                    </a:p>
                  </a:txBody>
                  <a:tcPr marL="6441" marR="6441" marT="64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 bwMode="auto">
          <a:xfrm>
            <a:off x="831273" y="973776"/>
            <a:ext cx="7552705" cy="86226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246909" y="1021281"/>
            <a:ext cx="6816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REGULACIONES EMITIDAS POR LA ARCOM PARA EL CORRECTO 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CUMPLIMIENTO DE LAS ATRIBUCIONES ESTABLECIDAS POR  LA LEY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2030627" y="2187146"/>
          <a:ext cx="51980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064525" y="2142699"/>
            <a:ext cx="7083188" cy="1787856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 ADMINISTRATIVO  SANCIONADOR QUE REALIZA  LA ARCOM DENTRO DEL MARCO JURÍDICO VIGENTE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92575" y="4107976"/>
            <a:ext cx="58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TITULARES DE UN DERECHO MINERO ÁRIDOS Y PÉTREOS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sanc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87" y="489474"/>
            <a:ext cx="7083189" cy="649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4011613" y="1508125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dirty="0">
              <a:latin typeface="Calibri" pitchFamily="34" charset="0"/>
            </a:endParaRPr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339" y="5644356"/>
            <a:ext cx="17637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2 CuadroTexto"/>
          <p:cNvSpPr txBox="1">
            <a:spLocks noChangeArrowheads="1"/>
          </p:cNvSpPr>
          <p:nvPr/>
        </p:nvSpPr>
        <p:spPr bwMode="auto">
          <a:xfrm>
            <a:off x="6115472" y="5829299"/>
            <a:ext cx="20906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C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syrel" pitchFamily="2" charset="0"/>
              </a:rPr>
              <a:t>www.arcom.gob.ec</a:t>
            </a:r>
            <a:endParaRPr lang="es-ES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syrel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24588" y="2715909"/>
            <a:ext cx="4476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es-ES" sz="8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911350" y="582929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Minería para el buen vivir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 rot="16200000">
            <a:off x="-2066075" y="3238338"/>
            <a:ext cx="5513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PRESENCIA DE ARCOM EN TERRITORIO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Coordinaciones Regionales y Oficinas Técnicas</a:t>
            </a:r>
          </a:p>
          <a:p>
            <a:endParaRPr lang="es-ES" dirty="0"/>
          </a:p>
        </p:txBody>
      </p:sp>
      <p:pic>
        <p:nvPicPr>
          <p:cNvPr id="4" name="3 Imagen" descr="mapa_actu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3" y="1162316"/>
            <a:ext cx="7945395" cy="48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50627" y="2224584"/>
            <a:ext cx="7451677" cy="122829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ATRIBUCIONES DE LA ARCOM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71248" y="3698543"/>
            <a:ext cx="453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BO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ATRIBUCIONES </a:t>
            </a:r>
            <a:r>
              <a:rPr lang="es-BO" dirty="0" smtClean="0"/>
              <a:t>Ley de Minería</a:t>
            </a:r>
            <a:r>
              <a:rPr lang="es-BO" b="1" dirty="0" smtClean="0"/>
              <a:t> </a:t>
            </a:r>
            <a:r>
              <a:rPr lang="es-BO" dirty="0" smtClean="0"/>
              <a:t>(Art. 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154051" y="1397000"/>
          <a:ext cx="7171080" cy="509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914396" y="873457"/>
            <a:ext cx="7410735" cy="523543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ATRIBUCIONES  VIGENTES ARCOM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 bwMode="auto">
          <a:xfrm>
            <a:off x="1311602" y="864011"/>
            <a:ext cx="6374307" cy="56937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852068" y="936544"/>
            <a:ext cx="5688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 Unicode MS"/>
              </a:rPr>
              <a:t>TIPOS DE CONTROL QUE REALIZA ARCOM </a:t>
            </a:r>
          </a:p>
        </p:txBody>
      </p:sp>
      <p:graphicFrame>
        <p:nvGraphicFramePr>
          <p:cNvPr id="10" name="9 Diagrama"/>
          <p:cNvGraphicFramePr/>
          <p:nvPr/>
        </p:nvGraphicFramePr>
        <p:xfrm>
          <a:off x="951471" y="1569993"/>
          <a:ext cx="7002162" cy="5016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1446" y="2169994"/>
            <a:ext cx="7874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Y CONTROL A LAS LABORES MINERAS DE MATERIALES DE CONSTRUCCIÓN, ÁRIDOS y PÉTREOS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11001</TotalTime>
  <Words>2122</Words>
  <Application>Microsoft Office PowerPoint</Application>
  <PresentationFormat>Presentación en pantalla (4:3)</PresentationFormat>
  <Paragraphs>475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Macintosh</dc:creator>
  <cp:lastModifiedBy>HP</cp:lastModifiedBy>
  <cp:revision>472</cp:revision>
  <dcterms:created xsi:type="dcterms:W3CDTF">2014-01-06T21:42:58Z</dcterms:created>
  <dcterms:modified xsi:type="dcterms:W3CDTF">2014-12-01T16:56:51Z</dcterms:modified>
</cp:coreProperties>
</file>